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" y="-9224"/>
            <a:ext cx="12197397" cy="6867224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ИСИ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ІСИ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6"/>
          <a:srcRect t="9008" b="9008"/>
          <a:stretch>
            <a:fillRect/>
          </a:stretch>
        </p:blipFill>
        <p:spPr>
          <a:xfrm>
            <a:off x="11153307" y="5961796"/>
            <a:ext cx="889000" cy="738505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87895" y="2479040"/>
            <a:ext cx="3828415" cy="382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FB8783-6B5C-4703-BAE0-E240FBEAD815}"/>
</file>

<file path=customXml/itemProps2.xml><?xml version="1.0" encoding="utf-8"?>
<ds:datastoreItem xmlns:ds="http://schemas.openxmlformats.org/officeDocument/2006/customXml" ds:itemID="{B01A15E7-2A4F-4B0E-AE9F-83A36081D7B8}"/>
</file>

<file path=customXml/itemProps3.xml><?xml version="1.0" encoding="utf-8"?>
<ds:datastoreItem xmlns:ds="http://schemas.openxmlformats.org/officeDocument/2006/customXml" ds:itemID="{19BD76AC-C0E9-4B35-9D75-E3B1D2C07E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2024-05-11T13:56:00Z</dcterms:created>
  <dcterms:modified xsi:type="dcterms:W3CDTF">2024-11-26T15:37:23Z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  <property fmtid="{D5CDD505-2E9C-101B-9397-08002B2CF9AE}" pid="4" name="ContentTypeId">
    <vt:lpwstr>0x01010038FC03484849DD4F838791533D0789A3</vt:lpwstr>
  </property>
</Properties>
</file>