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11.06.2025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8" y="3095780"/>
            <a:ext cx="3286139" cy="328613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859928" y="1210981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 on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robi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670907" y="1236238"/>
              <a:ext cx="1221598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 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patelni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... </a:t>
              </a:r>
              <a:endPara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smażyć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62161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567031" y="1236353"/>
              <a:ext cx="1763599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 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czajniku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wodę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... </a:t>
              </a:r>
              <a:endPara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zagotować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92387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5958" y="1813615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08530" y="2596138"/>
              <a:ext cx="1537149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Zupę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w 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garnku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 </a:t>
              </a:r>
              <a:endPara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gotować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5927" y="1928934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76518" y="2158040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3789397" y="3351161"/>
            <a:ext cx="3041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filiżankę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herbatę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  <a:endParaRPr lang="uk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nalewać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90" y="2425707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66513" y="2041190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64798" y="2139504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11170" y="3351712"/>
            <a:ext cx="2142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Nożem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chleb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  <a:endParaRPr lang="uk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kroić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14" y="2191417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2740" y="2084795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58308" y="213998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3855036" y="3331859"/>
            <a:ext cx="291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piecu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paszteciki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... </a:t>
            </a:r>
            <a:endParaRPr lang="uk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01" y="210059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63" y="239244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71562" y="215063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21" y="269657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01880" y="234056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4979" y="214663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34402" y="3428186"/>
            <a:ext cx="2320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Nożem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ziemniaki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... </a:t>
            </a:r>
            <a:endParaRPr lang="uk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obierać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85" y="256169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18" y="232023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3441" y="218696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64798" y="194701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540730" y="5338087"/>
              <a:ext cx="1810242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Do 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filiżanki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cukier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... </a:t>
              </a:r>
              <a:endPara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sypać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37213" y="1983855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99" y="1324217"/>
            <a:ext cx="3892326" cy="39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58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17</cp:revision>
  <dcterms:created xsi:type="dcterms:W3CDTF">2024-05-03T09:09:01Z</dcterms:created>
  <dcterms:modified xsi:type="dcterms:W3CDTF">2025-06-11T09:56:14Z</dcterms:modified>
</cp:coreProperties>
</file>