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18DC-3B6E-4957-8010-C52EED6C0608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FF2E6-722A-49A2-B2C6-0BA2FA3385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267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FF2E6-722A-49A2-B2C6-0BA2FA33853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761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E20DC-4A65-426A-88D0-A3C7F897C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9" y="-26880"/>
            <a:ext cx="12198019" cy="6884880"/>
          </a:xfrm>
          <a:prstGeom prst="rect">
            <a:avLst/>
          </a:prstGeom>
        </p:spPr>
      </p:pic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35AB2C57-28C3-46EE-AE23-B3AFFBC93CDF}"/>
              </a:ext>
            </a:extLst>
          </p:cNvPr>
          <p:cNvSpPr/>
          <p:nvPr/>
        </p:nvSpPr>
        <p:spPr>
          <a:xfrm>
            <a:off x="2751115" y="479388"/>
            <a:ext cx="2413500" cy="1706037"/>
          </a:xfrm>
          <a:prstGeom prst="cloudCallout">
            <a:avLst>
              <a:gd name="adj1" fmla="val -51317"/>
              <a:gd name="adj2" fmla="val 668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3FD24F3-7017-4F83-88FD-0F10ED846056}"/>
              </a:ext>
            </a:extLst>
          </p:cNvPr>
          <p:cNvSpPr/>
          <p:nvPr/>
        </p:nvSpPr>
        <p:spPr>
          <a:xfrm>
            <a:off x="55133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BE19F0CE-0428-4172-BBEF-763C91958744}"/>
              </a:ext>
            </a:extLst>
          </p:cNvPr>
          <p:cNvSpPr/>
          <p:nvPr/>
        </p:nvSpPr>
        <p:spPr>
          <a:xfrm>
            <a:off x="1058771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AB397A3B-21AE-4555-8EF7-BB98DABB1B11}"/>
              </a:ext>
            </a:extLst>
          </p:cNvPr>
          <p:cNvSpPr/>
          <p:nvPr/>
        </p:nvSpPr>
        <p:spPr>
          <a:xfrm>
            <a:off x="9287217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323B741E-2DB3-4049-B22A-ACD2E82AEFB0}"/>
              </a:ext>
            </a:extLst>
          </p:cNvPr>
          <p:cNvSpPr/>
          <p:nvPr/>
        </p:nvSpPr>
        <p:spPr>
          <a:xfrm>
            <a:off x="798671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10336E7A-E650-4950-B812-3B335AF6BE86}"/>
              </a:ext>
            </a:extLst>
          </p:cNvPr>
          <p:cNvSpPr/>
          <p:nvPr/>
        </p:nvSpPr>
        <p:spPr>
          <a:xfrm>
            <a:off x="676586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" name="Прямоугольник: скругленные углы 103">
            <a:extLst>
              <a:ext uri="{FF2B5EF4-FFF2-40B4-BE49-F238E27FC236}">
                <a16:creationId xmlns:a16="http://schemas.microsoft.com/office/drawing/2014/main" id="{3B94751C-A068-4B07-BAB4-7CBD1C2EAC12}"/>
              </a:ext>
            </a:extLst>
          </p:cNvPr>
          <p:cNvSpPr/>
          <p:nvPr/>
        </p:nvSpPr>
        <p:spPr>
          <a:xfrm>
            <a:off x="105088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B1CE0EDB-FE9A-4C89-BF51-7814D80DC3EB}"/>
              </a:ext>
            </a:extLst>
          </p:cNvPr>
          <p:cNvSpPr/>
          <p:nvPr/>
        </p:nvSpPr>
        <p:spPr>
          <a:xfrm>
            <a:off x="9289469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C624D007-5B08-4856-AABB-FEC653B4188D}"/>
              </a:ext>
            </a:extLst>
          </p:cNvPr>
          <p:cNvSpPr/>
          <p:nvPr/>
        </p:nvSpPr>
        <p:spPr>
          <a:xfrm>
            <a:off x="8042870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BA44F936-1BE4-44DE-8E46-25AD7D941661}"/>
              </a:ext>
            </a:extLst>
          </p:cNvPr>
          <p:cNvSpPr/>
          <p:nvPr/>
        </p:nvSpPr>
        <p:spPr>
          <a:xfrm>
            <a:off x="676359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3527EABF-4047-4FFB-A15A-BB2BB615148E}"/>
              </a:ext>
            </a:extLst>
          </p:cNvPr>
          <p:cNvSpPr/>
          <p:nvPr/>
        </p:nvSpPr>
        <p:spPr>
          <a:xfrm>
            <a:off x="548115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2" name="верх 1 конфета">
            <a:extLst>
              <a:ext uri="{FF2B5EF4-FFF2-40B4-BE49-F238E27FC236}">
                <a16:creationId xmlns:a16="http://schemas.microsoft.com/office/drawing/2014/main" id="{E4C67719-F11A-4AE2-8993-71042DA7B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124">
            <a:off x="5609700" y="1717650"/>
            <a:ext cx="1051991" cy="1010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B5A9EF5-C476-440E-A791-3AED11F27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0741">
            <a:off x="8110788" y="1452319"/>
            <a:ext cx="994023" cy="983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5C877D6-CC8F-4C91-93DC-DA49E8E04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7773">
            <a:off x="8239574" y="1916903"/>
            <a:ext cx="1105969" cy="10077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EC35782-93B2-46B2-8ECA-A133C113C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6204">
            <a:off x="7838400" y="2042056"/>
            <a:ext cx="987268" cy="8731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67303A9-5568-4AC1-BD3E-50A7DC72A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4166">
            <a:off x="10664234" y="1806869"/>
            <a:ext cx="838781" cy="8299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E73270C-C684-4674-9129-765C48290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1379">
            <a:off x="10909312" y="1447230"/>
            <a:ext cx="761574" cy="7038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990CD94-0044-4B05-B0E1-515CF6076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19388">
            <a:off x="10346584" y="1494035"/>
            <a:ext cx="887714" cy="8919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C4E50EB-C310-4D96-8971-EA993591D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9670">
            <a:off x="10438531" y="2276300"/>
            <a:ext cx="703823" cy="761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8B134BA-7792-416D-86EF-33EADDC85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7684">
            <a:off x="10971651" y="2235308"/>
            <a:ext cx="773864" cy="830244"/>
          </a:xfrm>
          <a:prstGeom prst="rect">
            <a:avLst/>
          </a:prstGeom>
        </p:spPr>
      </p:pic>
      <p:pic>
        <p:nvPicPr>
          <p:cNvPr id="80" name="1 карандаш">
            <a:extLst>
              <a:ext uri="{FF2B5EF4-FFF2-40B4-BE49-F238E27FC236}">
                <a16:creationId xmlns:a16="http://schemas.microsoft.com/office/drawing/2014/main" id="{532D363C-4C97-4507-862E-F409FD698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5521831" y="3616155"/>
            <a:ext cx="1020505" cy="11512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DEC9510-D880-4152-A822-772F6C91A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6636">
            <a:off x="6704675" y="1781670"/>
            <a:ext cx="918662" cy="8822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0EB9795-D2A2-43D4-BFFB-DE1CC87D3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8618">
            <a:off x="7126904" y="1819036"/>
            <a:ext cx="894665" cy="9598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224C9F5-D750-4BC7-8FC8-E9E935850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52">
            <a:off x="9632747" y="1429172"/>
            <a:ext cx="789312" cy="78097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0E66736-0CC5-43F1-8C4E-E68D9C09C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9561">
            <a:off x="9218226" y="1509564"/>
            <a:ext cx="861956" cy="8528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1A442CF-901E-4831-A461-043A04807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99009" y="2244333"/>
            <a:ext cx="782617" cy="7232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FA85E0-3D40-4555-B650-37DA22652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682">
            <a:off x="9752520" y="2169121"/>
            <a:ext cx="699305" cy="756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8" name="М1">
            <a:extLst>
              <a:ext uri="{FF2B5EF4-FFF2-40B4-BE49-F238E27FC236}">
                <a16:creationId xmlns:a16="http://schemas.microsoft.com/office/drawing/2014/main" id="{4A0EC15D-2506-480D-B775-695C85B83007}"/>
              </a:ext>
            </a:extLst>
          </p:cNvPr>
          <p:cNvGrpSpPr/>
          <p:nvPr/>
        </p:nvGrpSpPr>
        <p:grpSpPr>
          <a:xfrm>
            <a:off x="5331920" y="1456691"/>
            <a:ext cx="1466370" cy="1532182"/>
            <a:chOff x="5332289" y="1456692"/>
            <a:chExt cx="1466370" cy="1532182"/>
          </a:xfrm>
        </p:grpSpPr>
        <p:sp>
          <p:nvSpPr>
            <p:cNvPr id="112" name="31">
              <a:extLst>
                <a:ext uri="{FF2B5EF4-FFF2-40B4-BE49-F238E27FC236}">
                  <a16:creationId xmlns:a16="http://schemas.microsoft.com/office/drawing/2014/main" id="{5D568A1D-4530-46FF-BCFA-47E6466570C6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FA1CEC0-2BFE-4FA4-B0F1-A4B26BD96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5" name="М2">
            <a:extLst>
              <a:ext uri="{FF2B5EF4-FFF2-40B4-BE49-F238E27FC236}">
                <a16:creationId xmlns:a16="http://schemas.microsoft.com/office/drawing/2014/main" id="{58C2BDE8-8CDB-47F8-A34E-3FEB2F5D7E9A}"/>
              </a:ext>
            </a:extLst>
          </p:cNvPr>
          <p:cNvGrpSpPr/>
          <p:nvPr/>
        </p:nvGrpSpPr>
        <p:grpSpPr>
          <a:xfrm>
            <a:off x="6590278" y="1456312"/>
            <a:ext cx="1466370" cy="1532182"/>
            <a:chOff x="5332289" y="1456692"/>
            <a:chExt cx="1466370" cy="1532182"/>
          </a:xfrm>
        </p:grpSpPr>
        <p:sp>
          <p:nvSpPr>
            <p:cNvPr id="136" name="31">
              <a:extLst>
                <a:ext uri="{FF2B5EF4-FFF2-40B4-BE49-F238E27FC236}">
                  <a16:creationId xmlns:a16="http://schemas.microsoft.com/office/drawing/2014/main" id="{0935A780-970B-4CD2-B6D1-BBA9F5991C40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A7B3D20F-CFBE-406E-9E20-FB89A1E8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8" name="М3">
            <a:extLst>
              <a:ext uri="{FF2B5EF4-FFF2-40B4-BE49-F238E27FC236}">
                <a16:creationId xmlns:a16="http://schemas.microsoft.com/office/drawing/2014/main" id="{11B93F5A-3A87-4FD3-9D8F-4F1B0D261507}"/>
              </a:ext>
            </a:extLst>
          </p:cNvPr>
          <p:cNvGrpSpPr/>
          <p:nvPr/>
        </p:nvGrpSpPr>
        <p:grpSpPr>
          <a:xfrm>
            <a:off x="7877753" y="1446637"/>
            <a:ext cx="1466370" cy="1532182"/>
            <a:chOff x="5332289" y="1456692"/>
            <a:chExt cx="1466370" cy="1532182"/>
          </a:xfrm>
        </p:grpSpPr>
        <p:sp>
          <p:nvSpPr>
            <p:cNvPr id="139" name="31">
              <a:extLst>
                <a:ext uri="{FF2B5EF4-FFF2-40B4-BE49-F238E27FC236}">
                  <a16:creationId xmlns:a16="http://schemas.microsoft.com/office/drawing/2014/main" id="{7A90FDEF-9A42-43F9-AD53-60A158D494B3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7033C2A6-9011-4C85-861D-896496C8B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41" name="М4">
            <a:extLst>
              <a:ext uri="{FF2B5EF4-FFF2-40B4-BE49-F238E27FC236}">
                <a16:creationId xmlns:a16="http://schemas.microsoft.com/office/drawing/2014/main" id="{1F0B83F7-FD56-4178-BF04-63D1939B7945}"/>
              </a:ext>
            </a:extLst>
          </p:cNvPr>
          <p:cNvGrpSpPr/>
          <p:nvPr/>
        </p:nvGrpSpPr>
        <p:grpSpPr>
          <a:xfrm>
            <a:off x="9138749" y="1453147"/>
            <a:ext cx="1466370" cy="1532182"/>
            <a:chOff x="5332289" y="1456692"/>
            <a:chExt cx="1466370" cy="1532182"/>
          </a:xfrm>
        </p:grpSpPr>
        <p:sp>
          <p:nvSpPr>
            <p:cNvPr id="142" name="31">
              <a:extLst>
                <a:ext uri="{FF2B5EF4-FFF2-40B4-BE49-F238E27FC236}">
                  <a16:creationId xmlns:a16="http://schemas.microsoft.com/office/drawing/2014/main" id="{CE6230F6-85F0-4925-8F40-CF5F53B29001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4694C96A-1C83-4140-B056-D194710BE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92" name="М5">
            <a:extLst>
              <a:ext uri="{FF2B5EF4-FFF2-40B4-BE49-F238E27FC236}">
                <a16:creationId xmlns:a16="http://schemas.microsoft.com/office/drawing/2014/main" id="{FB7F9849-B3C0-42F8-AB14-D5B25782FEDD}"/>
              </a:ext>
            </a:extLst>
          </p:cNvPr>
          <p:cNvGrpSpPr/>
          <p:nvPr/>
        </p:nvGrpSpPr>
        <p:grpSpPr>
          <a:xfrm>
            <a:off x="10347391" y="1468567"/>
            <a:ext cx="1466370" cy="1532182"/>
            <a:chOff x="5332289" y="1456692"/>
            <a:chExt cx="1466370" cy="1532182"/>
          </a:xfrm>
        </p:grpSpPr>
        <p:sp>
          <p:nvSpPr>
            <p:cNvPr id="93" name="31">
              <a:extLst>
                <a:ext uri="{FF2B5EF4-FFF2-40B4-BE49-F238E27FC236}">
                  <a16:creationId xmlns:a16="http://schemas.microsoft.com/office/drawing/2014/main" id="{A9BB8C50-E9CA-4FB8-97C8-196CE9C2E5DC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A9966AB-4185-4D9D-A234-CA66BA258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32676-8737-42B1-B075-E7F9C3901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5" y="1921051"/>
            <a:ext cx="3567782" cy="3567782"/>
          </a:xfrm>
          <a:prstGeom prst="rect">
            <a:avLst/>
          </a:prstGeom>
        </p:spPr>
      </p:pic>
      <p:sp>
        <p:nvSpPr>
          <p:cNvPr id="6" name="М кр 1">
            <a:extLst>
              <a:ext uri="{FF2B5EF4-FFF2-40B4-BE49-F238E27FC236}">
                <a16:creationId xmlns:a16="http://schemas.microsoft.com/office/drawing/2014/main" id="{9D0305A7-E433-489B-8FFB-1538F14F35D8}"/>
              </a:ext>
            </a:extLst>
          </p:cNvPr>
          <p:cNvSpPr/>
          <p:nvPr/>
        </p:nvSpPr>
        <p:spPr>
          <a:xfrm>
            <a:off x="3645273" y="652071"/>
            <a:ext cx="8190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М кр 2">
            <a:extLst>
              <a:ext uri="{FF2B5EF4-FFF2-40B4-BE49-F238E27FC236}">
                <a16:creationId xmlns:a16="http://schemas.microsoft.com/office/drawing/2014/main" id="{315DAAAC-DBA5-4725-BDF8-13868C92F121}"/>
              </a:ext>
            </a:extLst>
          </p:cNvPr>
          <p:cNvSpPr/>
          <p:nvPr/>
        </p:nvSpPr>
        <p:spPr>
          <a:xfrm>
            <a:off x="3604282" y="720560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7" name="Зел 3">
            <a:extLst>
              <a:ext uri="{FF2B5EF4-FFF2-40B4-BE49-F238E27FC236}">
                <a16:creationId xmlns:a16="http://schemas.microsoft.com/office/drawing/2014/main" id="{35A696DF-44F7-4EC3-8B6F-6F1BEE590C93}"/>
              </a:ext>
            </a:extLst>
          </p:cNvPr>
          <p:cNvSpPr/>
          <p:nvPr/>
        </p:nvSpPr>
        <p:spPr>
          <a:xfrm>
            <a:off x="3774365" y="8367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3</a:t>
            </a:r>
          </a:p>
        </p:txBody>
      </p:sp>
      <p:sp>
        <p:nvSpPr>
          <p:cNvPr id="98" name="М кр 4">
            <a:extLst>
              <a:ext uri="{FF2B5EF4-FFF2-40B4-BE49-F238E27FC236}">
                <a16:creationId xmlns:a16="http://schemas.microsoft.com/office/drawing/2014/main" id="{EF96B4AF-A5AE-42FD-B66D-87C1CE049D36}"/>
              </a:ext>
            </a:extLst>
          </p:cNvPr>
          <p:cNvSpPr/>
          <p:nvPr/>
        </p:nvSpPr>
        <p:spPr>
          <a:xfrm>
            <a:off x="3590568" y="711213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9" name="Зел 1">
            <a:extLst>
              <a:ext uri="{FF2B5EF4-FFF2-40B4-BE49-F238E27FC236}">
                <a16:creationId xmlns:a16="http://schemas.microsoft.com/office/drawing/2014/main" id="{429A78F8-31C8-481C-9C1E-D2486D9D53CD}"/>
              </a:ext>
            </a:extLst>
          </p:cNvPr>
          <p:cNvSpPr/>
          <p:nvPr/>
        </p:nvSpPr>
        <p:spPr>
          <a:xfrm>
            <a:off x="3793272" y="7444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1</a:t>
            </a:r>
          </a:p>
        </p:txBody>
      </p:sp>
      <p:sp>
        <p:nvSpPr>
          <p:cNvPr id="109" name="М кр 5">
            <a:extLst>
              <a:ext uri="{FF2B5EF4-FFF2-40B4-BE49-F238E27FC236}">
                <a16:creationId xmlns:a16="http://schemas.microsoft.com/office/drawing/2014/main" id="{1CD42EED-0DF8-4559-BF68-31B4E2132EC4}"/>
              </a:ext>
            </a:extLst>
          </p:cNvPr>
          <p:cNvSpPr/>
          <p:nvPr/>
        </p:nvSpPr>
        <p:spPr>
          <a:xfrm>
            <a:off x="3613747" y="728492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0" name="Зел 2">
            <a:extLst>
              <a:ext uri="{FF2B5EF4-FFF2-40B4-BE49-F238E27FC236}">
                <a16:creationId xmlns:a16="http://schemas.microsoft.com/office/drawing/2014/main" id="{AE2EAE9B-97B4-42FC-BE6C-2FA8F82E315E}"/>
              </a:ext>
            </a:extLst>
          </p:cNvPr>
          <p:cNvSpPr/>
          <p:nvPr/>
        </p:nvSpPr>
        <p:spPr>
          <a:xfrm>
            <a:off x="3751952" y="8180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2</a:t>
            </a:r>
          </a:p>
        </p:txBody>
      </p:sp>
      <p:sp>
        <p:nvSpPr>
          <p:cNvPr id="111" name="М кр 3">
            <a:extLst>
              <a:ext uri="{FF2B5EF4-FFF2-40B4-BE49-F238E27FC236}">
                <a16:creationId xmlns:a16="http://schemas.microsoft.com/office/drawing/2014/main" id="{96753AC0-90A1-4C0A-8B7A-B4DF8501691D}"/>
              </a:ext>
            </a:extLst>
          </p:cNvPr>
          <p:cNvSpPr/>
          <p:nvPr/>
        </p:nvSpPr>
        <p:spPr>
          <a:xfrm>
            <a:off x="3673563" y="701866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5" name="Зел 4">
            <a:extLst>
              <a:ext uri="{FF2B5EF4-FFF2-40B4-BE49-F238E27FC236}">
                <a16:creationId xmlns:a16="http://schemas.microsoft.com/office/drawing/2014/main" id="{20A3AC5D-646B-407D-A1B1-6C9D68C03970}"/>
              </a:ext>
            </a:extLst>
          </p:cNvPr>
          <p:cNvSpPr/>
          <p:nvPr/>
        </p:nvSpPr>
        <p:spPr>
          <a:xfrm>
            <a:off x="3673809" y="7568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4</a:t>
            </a:r>
          </a:p>
        </p:txBody>
      </p:sp>
      <p:sp>
        <p:nvSpPr>
          <p:cNvPr id="116" name="Зел 5">
            <a:extLst>
              <a:ext uri="{FF2B5EF4-FFF2-40B4-BE49-F238E27FC236}">
                <a16:creationId xmlns:a16="http://schemas.microsoft.com/office/drawing/2014/main" id="{F1AFE361-179E-411A-821C-2951A0FD36CE}"/>
              </a:ext>
            </a:extLst>
          </p:cNvPr>
          <p:cNvSpPr/>
          <p:nvPr/>
        </p:nvSpPr>
        <p:spPr>
          <a:xfrm>
            <a:off x="3781222" y="8253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5</a:t>
            </a:r>
          </a:p>
        </p:txBody>
      </p:sp>
      <p:pic>
        <p:nvPicPr>
          <p:cNvPr id="3" name="1 карандаш">
            <a:extLst>
              <a:ext uri="{FF2B5EF4-FFF2-40B4-BE49-F238E27FC236}">
                <a16:creationId xmlns:a16="http://schemas.microsoft.com/office/drawing/2014/main" id="{ECC8C68F-7C8A-7CAA-8B49-EE7B61EFB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6765865" y="3493505"/>
            <a:ext cx="762931" cy="8606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1 карандаш">
            <a:extLst>
              <a:ext uri="{FF2B5EF4-FFF2-40B4-BE49-F238E27FC236}">
                <a16:creationId xmlns:a16="http://schemas.microsoft.com/office/drawing/2014/main" id="{022D689F-BF87-E7CE-1DB0-DA327529D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7106902" y="4088412"/>
            <a:ext cx="762931" cy="8606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1 карандаш">
            <a:extLst>
              <a:ext uri="{FF2B5EF4-FFF2-40B4-BE49-F238E27FC236}">
                <a16:creationId xmlns:a16="http://schemas.microsoft.com/office/drawing/2014/main" id="{65BD262C-77D1-5A73-8BB3-133A24C0A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8001272" y="3565496"/>
            <a:ext cx="610265" cy="688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1 карандаш">
            <a:extLst>
              <a:ext uri="{FF2B5EF4-FFF2-40B4-BE49-F238E27FC236}">
                <a16:creationId xmlns:a16="http://schemas.microsoft.com/office/drawing/2014/main" id="{E25A10D5-5036-D431-5BC7-20323E39B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8495397" y="3825845"/>
            <a:ext cx="610265" cy="688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1 карандаш">
            <a:extLst>
              <a:ext uri="{FF2B5EF4-FFF2-40B4-BE49-F238E27FC236}">
                <a16:creationId xmlns:a16="http://schemas.microsoft.com/office/drawing/2014/main" id="{569902A5-E769-9D5B-084F-179AF0886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8046387" y="4252145"/>
            <a:ext cx="610265" cy="688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1 карандаш">
            <a:extLst>
              <a:ext uri="{FF2B5EF4-FFF2-40B4-BE49-F238E27FC236}">
                <a16:creationId xmlns:a16="http://schemas.microsoft.com/office/drawing/2014/main" id="{B073B03D-F7D4-73A0-5320-9E082C1A6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9319522" y="3633305"/>
            <a:ext cx="541590" cy="6109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1 карандаш">
            <a:extLst>
              <a:ext uri="{FF2B5EF4-FFF2-40B4-BE49-F238E27FC236}">
                <a16:creationId xmlns:a16="http://schemas.microsoft.com/office/drawing/2014/main" id="{52C0C97C-C521-62EA-353E-4CC3EEDA0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9332243" y="4255839"/>
            <a:ext cx="541590" cy="6109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1 карандаш">
            <a:extLst>
              <a:ext uri="{FF2B5EF4-FFF2-40B4-BE49-F238E27FC236}">
                <a16:creationId xmlns:a16="http://schemas.microsoft.com/office/drawing/2014/main" id="{9439E0B0-FF64-0714-1331-D85458C57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9803344" y="3632210"/>
            <a:ext cx="541590" cy="6109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1 карандаш">
            <a:extLst>
              <a:ext uri="{FF2B5EF4-FFF2-40B4-BE49-F238E27FC236}">
                <a16:creationId xmlns:a16="http://schemas.microsoft.com/office/drawing/2014/main" id="{1B30B2D7-0C3C-7A20-A0CA-65E896FF9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9826567" y="4262923"/>
            <a:ext cx="541590" cy="6109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1 карандаш">
            <a:extLst>
              <a:ext uri="{FF2B5EF4-FFF2-40B4-BE49-F238E27FC236}">
                <a16:creationId xmlns:a16="http://schemas.microsoft.com/office/drawing/2014/main" id="{313A670F-41D5-D322-D896-CBA7F0AC3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10612208" y="3498183"/>
            <a:ext cx="471607" cy="5320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1 карандаш">
            <a:extLst>
              <a:ext uri="{FF2B5EF4-FFF2-40B4-BE49-F238E27FC236}">
                <a16:creationId xmlns:a16="http://schemas.microsoft.com/office/drawing/2014/main" id="{70EFC468-F124-6B78-44AA-AE6F035C9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11196900" y="3498183"/>
            <a:ext cx="471607" cy="5320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1 карандаш">
            <a:extLst>
              <a:ext uri="{FF2B5EF4-FFF2-40B4-BE49-F238E27FC236}">
                <a16:creationId xmlns:a16="http://schemas.microsoft.com/office/drawing/2014/main" id="{A3ADFE33-A792-12C7-EDA0-82AAC97FA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10603958" y="4417056"/>
            <a:ext cx="471607" cy="5320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1 карандаш">
            <a:extLst>
              <a:ext uri="{FF2B5EF4-FFF2-40B4-BE49-F238E27FC236}">
                <a16:creationId xmlns:a16="http://schemas.microsoft.com/office/drawing/2014/main" id="{CF3BCB4D-E0E8-6754-CE9B-83527653F3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11188650" y="4417056"/>
            <a:ext cx="471607" cy="5320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1 карандаш">
            <a:extLst>
              <a:ext uri="{FF2B5EF4-FFF2-40B4-BE49-F238E27FC236}">
                <a16:creationId xmlns:a16="http://schemas.microsoft.com/office/drawing/2014/main" id="{0F5E772C-D930-3F4A-80B4-6A3B66F2C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r="-11109"/>
          <a:stretch>
            <a:fillRect/>
          </a:stretch>
        </p:blipFill>
        <p:spPr>
          <a:xfrm>
            <a:off x="10896304" y="3951240"/>
            <a:ext cx="471607" cy="5320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1" name="Л1">
            <a:extLst>
              <a:ext uri="{FF2B5EF4-FFF2-40B4-BE49-F238E27FC236}">
                <a16:creationId xmlns:a16="http://schemas.microsoft.com/office/drawing/2014/main" id="{C6C18EA0-56BB-4DDB-882E-2B7C64FE5C06}"/>
              </a:ext>
            </a:extLst>
          </p:cNvPr>
          <p:cNvGrpSpPr/>
          <p:nvPr/>
        </p:nvGrpSpPr>
        <p:grpSpPr>
          <a:xfrm>
            <a:off x="5243265" y="3416184"/>
            <a:ext cx="1603623" cy="1603623"/>
            <a:chOff x="5243261" y="3411065"/>
            <a:chExt cx="1603623" cy="1603623"/>
          </a:xfrm>
        </p:grpSpPr>
        <p:sp>
          <p:nvSpPr>
            <p:cNvPr id="117" name="ж1">
              <a:extLst>
                <a:ext uri="{FF2B5EF4-FFF2-40B4-BE49-F238E27FC236}">
                  <a16:creationId xmlns:a16="http://schemas.microsoft.com/office/drawing/2014/main" id="{3C6E5C26-C6CC-4478-A497-18FCAC95512A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0" name="Луиджи">
              <a:extLst>
                <a:ext uri="{FF2B5EF4-FFF2-40B4-BE49-F238E27FC236}">
                  <a16:creationId xmlns:a16="http://schemas.microsoft.com/office/drawing/2014/main" id="{8E4FFAC8-A766-4107-886B-B06AC834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58" name="Л2">
            <a:extLst>
              <a:ext uri="{FF2B5EF4-FFF2-40B4-BE49-F238E27FC236}">
                <a16:creationId xmlns:a16="http://schemas.microsoft.com/office/drawing/2014/main" id="{950E4409-B4BF-4BA0-8A12-02AB31224075}"/>
              </a:ext>
            </a:extLst>
          </p:cNvPr>
          <p:cNvGrpSpPr/>
          <p:nvPr/>
        </p:nvGrpSpPr>
        <p:grpSpPr>
          <a:xfrm>
            <a:off x="6551744" y="3434119"/>
            <a:ext cx="1603623" cy="1603623"/>
            <a:chOff x="5243261" y="3411065"/>
            <a:chExt cx="1603623" cy="1603623"/>
          </a:xfrm>
        </p:grpSpPr>
        <p:sp>
          <p:nvSpPr>
            <p:cNvPr id="159" name="ж1">
              <a:extLst>
                <a:ext uri="{FF2B5EF4-FFF2-40B4-BE49-F238E27FC236}">
                  <a16:creationId xmlns:a16="http://schemas.microsoft.com/office/drawing/2014/main" id="{E4B125AD-3E27-4D19-9E35-EE25889909CD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0" name="Луиджи">
              <a:extLst>
                <a:ext uri="{FF2B5EF4-FFF2-40B4-BE49-F238E27FC236}">
                  <a16:creationId xmlns:a16="http://schemas.microsoft.com/office/drawing/2014/main" id="{8EB50990-C5D2-4D13-B387-E89B96D96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4" name="Л4">
            <a:extLst>
              <a:ext uri="{FF2B5EF4-FFF2-40B4-BE49-F238E27FC236}">
                <a16:creationId xmlns:a16="http://schemas.microsoft.com/office/drawing/2014/main" id="{1AA5A3DE-A5BC-4E98-971F-3AF1EE263B9D}"/>
              </a:ext>
            </a:extLst>
          </p:cNvPr>
          <p:cNvGrpSpPr/>
          <p:nvPr/>
        </p:nvGrpSpPr>
        <p:grpSpPr>
          <a:xfrm>
            <a:off x="9074788" y="3419854"/>
            <a:ext cx="1603623" cy="1603623"/>
            <a:chOff x="5243261" y="3411065"/>
            <a:chExt cx="1603623" cy="1603623"/>
          </a:xfrm>
        </p:grpSpPr>
        <p:sp>
          <p:nvSpPr>
            <p:cNvPr id="165" name="ж1">
              <a:extLst>
                <a:ext uri="{FF2B5EF4-FFF2-40B4-BE49-F238E27FC236}">
                  <a16:creationId xmlns:a16="http://schemas.microsoft.com/office/drawing/2014/main" id="{737D45A3-9CAD-458A-8A51-B86AB5D4EB4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6" name="Луиджи">
              <a:extLst>
                <a:ext uri="{FF2B5EF4-FFF2-40B4-BE49-F238E27FC236}">
                  <a16:creationId xmlns:a16="http://schemas.microsoft.com/office/drawing/2014/main" id="{49A50B6A-6CD2-41C8-A32D-E9711F1A1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7" name="Л5">
            <a:extLst>
              <a:ext uri="{FF2B5EF4-FFF2-40B4-BE49-F238E27FC236}">
                <a16:creationId xmlns:a16="http://schemas.microsoft.com/office/drawing/2014/main" id="{67508D0F-77D4-45E7-BBA6-0286C838C41A}"/>
              </a:ext>
            </a:extLst>
          </p:cNvPr>
          <p:cNvGrpSpPr/>
          <p:nvPr/>
        </p:nvGrpSpPr>
        <p:grpSpPr>
          <a:xfrm>
            <a:off x="10369192" y="3434119"/>
            <a:ext cx="1603623" cy="1603623"/>
            <a:chOff x="5243261" y="3411065"/>
            <a:chExt cx="1603623" cy="1603623"/>
          </a:xfrm>
        </p:grpSpPr>
        <p:sp>
          <p:nvSpPr>
            <p:cNvPr id="168" name="ж1">
              <a:extLst>
                <a:ext uri="{FF2B5EF4-FFF2-40B4-BE49-F238E27FC236}">
                  <a16:creationId xmlns:a16="http://schemas.microsoft.com/office/drawing/2014/main" id="{FDBFCCD0-2782-4B73-9E3D-8AB01AD40A6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9" name="Луиджи">
              <a:extLst>
                <a:ext uri="{FF2B5EF4-FFF2-40B4-BE49-F238E27FC236}">
                  <a16:creationId xmlns:a16="http://schemas.microsoft.com/office/drawing/2014/main" id="{14B41E35-DD5B-47EE-8960-A48FF1BFE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87" name="Л3">
            <a:extLst>
              <a:ext uri="{FF2B5EF4-FFF2-40B4-BE49-F238E27FC236}">
                <a16:creationId xmlns:a16="http://schemas.microsoft.com/office/drawing/2014/main" id="{E3FE6294-7BD7-443C-AA47-753123CE658E}"/>
              </a:ext>
            </a:extLst>
          </p:cNvPr>
          <p:cNvGrpSpPr/>
          <p:nvPr/>
        </p:nvGrpSpPr>
        <p:grpSpPr>
          <a:xfrm>
            <a:off x="7760156" y="3420949"/>
            <a:ext cx="1603623" cy="1603623"/>
            <a:chOff x="5243261" y="3411065"/>
            <a:chExt cx="1603623" cy="1603623"/>
          </a:xfrm>
        </p:grpSpPr>
        <p:sp>
          <p:nvSpPr>
            <p:cNvPr id="89" name="ж1">
              <a:extLst>
                <a:ext uri="{FF2B5EF4-FFF2-40B4-BE49-F238E27FC236}">
                  <a16:creationId xmlns:a16="http://schemas.microsoft.com/office/drawing/2014/main" id="{208759E2-6DD2-45E1-BFB7-999F922CA2DC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0" name="Луиджи">
              <a:extLst>
                <a:ext uri="{FF2B5EF4-FFF2-40B4-BE49-F238E27FC236}">
                  <a16:creationId xmlns:a16="http://schemas.microsoft.com/office/drawing/2014/main" id="{5516CD56-751F-4006-920F-CE096C75A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5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9" grpId="0"/>
      <p:bldP spid="109" grpId="1"/>
      <p:bldP spid="110" grpId="0"/>
      <p:bldP spid="110" grpId="1"/>
      <p:bldP spid="111" grpId="0"/>
      <p:bldP spid="111" grpId="1"/>
      <p:bldP spid="115" grpId="0"/>
      <p:bldP spid="115" grpId="1"/>
      <p:bldP spid="116" grpId="0"/>
      <p:bldP spid="1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11</Words>
  <Application>Microsoft Office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2024-02-29T08:46:22Z</dcterms:created>
  <dcterms:modified xsi:type="dcterms:W3CDTF">2025-07-08T07:38:41Z</dcterms:modified>
</cp:coreProperties>
</file>