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4E46C-FE06-B489-DA98-C7512ED9E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" y="3505186"/>
            <a:ext cx="3185943" cy="318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168" y="71947"/>
            <a:ext cx="1627349" cy="162734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80331" y="1749833"/>
            <a:ext cx="1659417" cy="1659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5316" y="1634128"/>
            <a:ext cx="1996827" cy="19968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1478" y="87870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694" y="5233591"/>
            <a:ext cx="1582208" cy="157156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06385F-3890-44D7-8C3E-6732A72432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81" y="106615"/>
            <a:ext cx="1527513" cy="15275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2ABA7-DC0B-4F8F-8915-25BE496895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8040" y="3458526"/>
            <a:ext cx="1707688" cy="1707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1377" y="127458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7AF508-C17B-4376-879E-79BD85DBF826}"/>
</file>

<file path=customXml/itemProps2.xml><?xml version="1.0" encoding="utf-8"?>
<ds:datastoreItem xmlns:ds="http://schemas.openxmlformats.org/officeDocument/2006/customXml" ds:itemID="{9224BCA2-1077-4D20-AF14-226C8EA8062B}"/>
</file>

<file path=customXml/itemProps3.xml><?xml version="1.0" encoding="utf-8"?>
<ds:datastoreItem xmlns:ds="http://schemas.openxmlformats.org/officeDocument/2006/customXml" ds:itemID="{3A290A24-DE94-472B-BBAF-62472561840C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7</cp:revision>
  <dcterms:created xsi:type="dcterms:W3CDTF">2025-01-24T10:55:13Z</dcterms:created>
  <dcterms:modified xsi:type="dcterms:W3CDTF">2025-07-11T12:55:54Z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