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" name="Picture 3" descr="Без назви-1">
            <a:extLst>
              <a:ext uri="{FF2B5EF4-FFF2-40B4-BE49-F238E27FC236}">
                <a16:creationId xmlns:a16="http://schemas.microsoft.com/office/drawing/2014/main" id="{C7CEE48E-7198-6537-5C3F-EA1D79518A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0042" y="2127965"/>
            <a:ext cx="4001603" cy="4001603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