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F907-6C9D-8590-323D-7D1859574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D55112-08EA-1DDB-E17A-572D8EBBC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8AFF-56A1-200B-2FDC-385D9DDB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CB68C-76B9-0065-5550-7448DA7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23D22-B5BB-DE7B-12EC-18AFBA78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746F-1104-56DA-54C4-14FEEF04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CBCE4-6FA4-DD8D-315E-92171C652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687DF-2A74-E4DD-0FFD-394B5345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7FB3A-8AC4-205F-65A3-BAB3F78B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612E5-47F6-16F5-0763-1AD975C6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5B3D6-611A-A6AA-D3AB-BD9EF423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47C52-FA97-F040-C40F-DA609330B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C1619-D8EF-678C-5AC2-DCDC2B8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0BFA3-E161-558F-6328-137A3576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E5B1B-8524-DB7B-F242-5C602207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9083-266C-E41D-35BE-E9F432A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7EDF8-7E4B-2E61-F09D-9D6C8A94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09933-71C2-9A51-75BE-E9656FE0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80082-760A-E38E-D20F-AB357FCD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6AB93-0A50-247E-6152-B86C8AC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DAFA-2844-9891-A218-1DE394B1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58041-E281-7297-0923-8A6616F2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95958-0465-0C60-20B5-48CFC6D5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8BF6-9465-ADCB-F6E7-940D71C7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50BF8-C8B7-0F33-6CF8-E46A72AC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6B6EF-3860-B65F-E0F6-EDC94F3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250BE-35A0-5DA6-18D8-8AF6FB63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785CB-15D4-3E8F-B36C-F881AB68A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D201F-0F34-AED7-FD95-2FEE7E3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CCF1A-8934-7D07-C521-CE739608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7FF505-6CBF-5758-20D6-A673303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5502-CAFC-8A12-89C3-A91A108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EBE12-C082-218A-0B30-A976B4C6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FE5C19-0F27-1731-0E0D-4C98AB32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6CAE2-FB17-3024-06F6-C484FD75E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CD42AE-BE15-5E9F-2C23-A460EB73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1F2DD0-3DC8-8BB7-3418-8DF616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D47CE6-A505-18E2-19C8-B3EBA661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48BFF-BF10-17E9-2126-8480529F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C274-2244-B5C8-68DA-84B1A4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12D148-6A15-1B6D-D775-ED01CA6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BE537D-F960-2175-4A5D-59CC0EA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688E9C-AED9-FFD5-4408-28DBA683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1E6A5E-A914-2148-85F9-7D3727E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65A970-C2CB-0CF0-92E1-6091815B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1ACE75-2191-8203-58AC-9DB63EA1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95830-8539-1251-06CF-00DA030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E97D2-1F7C-05DF-4A1B-4520AD62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AB953-A474-FEC9-456C-24D6025B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50618-D7CA-9931-7872-D751C273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761BF-4DF1-A81E-F0B3-77F3D230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1A55B-3D1E-3107-DCC2-A9DD45C8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91D04-E617-B145-836D-F40744AB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B5494-33E8-762D-B571-A9D12B42D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E70549-7F81-1C1E-DE49-ED1D0B59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B2413-5F68-8105-1E89-F94A1476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5F49-5717-994F-0B91-17492AA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6C0D7-7244-3DD4-A04B-D7AF316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06CB-A722-30D3-B4CA-BDB608C6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FFF1F-229F-E7CD-5174-FBE2ADB3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4831C-4694-8B37-B391-3BE522F93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5C1F3-8C60-C02E-B12E-3B32E88D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18D76-6B78-3BFE-EA25-7F503132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584A-C75B-45A3-C8B0-670FDEE0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98DB5-0EA5-3298-E3E3-4BFEB3EF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88787-3721-63A4-AECC-22C6A82B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79988-E773-EB13-ADA8-A14E308A2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7"/>
          <a:stretch/>
        </p:blipFill>
        <p:spPr>
          <a:xfrm>
            <a:off x="5615142" y="877041"/>
            <a:ext cx="4256778" cy="53205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8E1CCB-58BC-BC30-249F-16A016438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4" y="5855825"/>
            <a:ext cx="1079086" cy="9754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72BBF5-AA0C-671B-9346-2F592886D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" y="2078623"/>
            <a:ext cx="3715327" cy="3715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188004-06AB-2F56-684C-57CA0B728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0688">
            <a:off x="7300857" y="2170043"/>
            <a:ext cx="1261533" cy="1261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06F61-B470-C122-AAA0-C4D7554B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488" y="5074741"/>
            <a:ext cx="1879599" cy="844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9BC5F-7299-01B3-1147-8F4C5E751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73346" y="3572127"/>
            <a:ext cx="2070773" cy="20707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D3227A-A49D-90EC-BF8C-C26DF6CBB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546" y="3445685"/>
            <a:ext cx="1899650" cy="1899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4D538A-9FF1-4A61-DA45-35BF1CDBA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28028">
            <a:off x="5693098" y="2178186"/>
            <a:ext cx="1161800" cy="11791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706164-596E-B56D-E080-2806287BC6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6" b="89865" l="7819" r="91216">
                        <a14:foregroundMark x1="53282" y1="73359" x2="59556" y2="78764"/>
                        <a14:foregroundMark x1="9942" y1="38803" x2="7915" y2="56853"/>
                        <a14:foregroundMark x1="48359" y1="75386" x2="61583" y2="77317"/>
                        <a14:foregroundMark x1="51351" y1="73842" x2="81564" y2="59653"/>
                        <a14:foregroundMark x1="81564" y1="59653" x2="91216" y2="40734"/>
                        <a14:foregroundMark x1="54247" y1="75869" x2="60039" y2="74324"/>
                        <a14:backgroundMark x1="43533" y1="45174" x2="54247" y2="43147"/>
                        <a14:backgroundMark x1="41602" y1="47587" x2="54730" y2="38803"/>
                        <a14:backgroundMark x1="36197" y1="41699" x2="60618" y2="42664"/>
                        <a14:backgroundMark x1="25483" y1="50483" x2="58108" y2="48552"/>
                        <a14:backgroundMark x1="58108" y1="48552" x2="59556" y2="48552"/>
                        <a14:backgroundMark x1="39672" y1="39768" x2="60618" y2="38320"/>
                        <a14:backgroundMark x1="66409" y1="45174" x2="75193" y2="45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3" y="4416871"/>
            <a:ext cx="945186" cy="9451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074796-7A04-FF41-709F-ABBF39A28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922" y="3401860"/>
            <a:ext cx="1287781" cy="12877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FB40D1-3C73-ACB8-1A56-0E45B21D82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4081" y="3297460"/>
            <a:ext cx="2044115" cy="204411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0905F4-DE9A-2719-9694-91467165E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5" y="4511952"/>
            <a:ext cx="2748197" cy="196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FA333E-A372-10C7-CADE-BD20524F45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768" y="4357402"/>
            <a:ext cx="2089993" cy="2089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BE40B-F356-AEC4-6B6E-B7B26EDC82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94" b="91483" l="7336" r="93436">
                        <a14:foregroundMark x1="13514" y1="10095" x2="13514" y2="10095"/>
                        <a14:foregroundMark x1="52510" y1="91483" x2="52510" y2="91483"/>
                        <a14:foregroundMark x1="10811" y1="7886" x2="10811" y2="7886"/>
                        <a14:foregroundMark x1="8108" y1="9148" x2="8108" y2="9148"/>
                        <a14:foregroundMark x1="10039" y1="7886" x2="57915" y2="5678"/>
                        <a14:foregroundMark x1="57915" y1="5678" x2="73745" y2="8833"/>
                        <a14:foregroundMark x1="73745" y1="8833" x2="94208" y2="32492"/>
                        <a14:foregroundMark x1="94208" y1="32492" x2="94208" y2="35331"/>
                        <a14:foregroundMark x1="88803" y1="7256" x2="88031" y2="14826"/>
                        <a14:foregroundMark x1="88031" y1="14826" x2="86486" y2="11356"/>
                        <a14:foregroundMark x1="86486" y1="11041" x2="86486" y2="15773"/>
                        <a14:foregroundMark x1="75676" y1="5994" x2="64479" y2="8517"/>
                        <a14:foregroundMark x1="64479" y1="8517" x2="49421" y2="7571"/>
                        <a14:foregroundMark x1="49421" y1="7571" x2="58687" y2="5994"/>
                        <a14:backgroundMark x1="29730" y1="57729" x2="41313" y2="63722"/>
                        <a14:backgroundMark x1="58687" y1="57729" x2="51351" y2="75079"/>
                        <a14:backgroundMark x1="51351" y1="75079" x2="51737" y2="74448"/>
                        <a14:backgroundMark x1="68726" y1="53943" x2="72587" y2="60252"/>
                        <a14:backgroundMark x1="68726" y1="34069" x2="69498" y2="40379"/>
                        <a14:backgroundMark x1="69498" y1="20505" x2="69498" y2="25237"/>
                        <a14:backgroundMark x1="53282" y1="21451" x2="53282" y2="23975"/>
                        <a14:backgroundMark x1="46332" y1="39117" x2="52510" y2="41009"/>
                        <a14:backgroundMark x1="68340" y1="38801" x2="69884" y2="43533"/>
                        <a14:backgroundMark x1="71815" y1="37855" x2="72587" y2="41325"/>
                        <a14:backgroundMark x1="70270" y1="40379" x2="69884" y2="44479"/>
                        <a14:backgroundMark x1="68726" y1="21451" x2="68340" y2="24921"/>
                        <a14:backgroundMark x1="46332" y1="21136" x2="45560" y2="26183"/>
                        <a14:backgroundMark x1="24324" y1="21767" x2="26641" y2="28076"/>
                        <a14:backgroundMark x1="26255" y1="37539" x2="28185" y2="41956"/>
                        <a14:backgroundMark x1="48263" y1="37539" x2="49807" y2="42902"/>
                        <a14:backgroundMark x1="25483" y1="37855" x2="25869" y2="41325"/>
                        <a14:backgroundMark x1="28571" y1="35647" x2="29730" y2="40694"/>
                        <a14:backgroundMark x1="19691" y1="31546" x2="19691" y2="31546"/>
                        <a14:backgroundMark x1="67568" y1="23975" x2="67568" y2="23975"/>
                        <a14:backgroundMark x1="64865" y1="17981" x2="64865" y2="17981"/>
                        <a14:backgroundMark x1="72201" y1="18612" x2="72201" y2="18612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04" y="150763"/>
            <a:ext cx="7179733" cy="6827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DE3566-ED3A-D057-C618-497D8165F3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4546" y="426551"/>
            <a:ext cx="1987468" cy="1987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9AF52-BAD8-82A7-546A-07CD4BEAAA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73" y="461280"/>
            <a:ext cx="1984904" cy="19849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F567F-C792-2EB0-214F-EA98C3AF4D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91" y="5730894"/>
            <a:ext cx="844695" cy="844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FEE9A5-BC84-4530-271E-A128E863B8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85345" y="1898383"/>
            <a:ext cx="3621338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2024-08-16T14:28:32Z</dcterms:created>
  <dcterms:modified xsi:type="dcterms:W3CDTF">2024-11-15T20:30:29Z</dcterms:modified>
</cp:coreProperties>
</file>