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7" Type="http://schemas.openxmlformats.org/officeDocument/2006/relationships/slideLayout" Target="../slideLayouts/slideLayout1.xml"/><Relationship Id="rId26" Type="http://schemas.openxmlformats.org/officeDocument/2006/relationships/audio" Target="../media/audio1.wav"/><Relationship Id="rId25" Type="http://schemas.openxmlformats.org/officeDocument/2006/relationships/image" Target="../media/image25.png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" y="0"/>
            <a:ext cx="1217984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80" y="2419412"/>
            <a:ext cx="4704910" cy="4704910"/>
          </a:xfrm>
          <a:prstGeom prst="rect">
            <a:avLst/>
          </a:prstGeom>
        </p:spPr>
      </p:pic>
      <p:pic>
        <p:nvPicPr>
          <p:cNvPr id="10243" name="Рисунок 6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9" r="15174"/>
          <a:stretch>
            <a:fillRect/>
          </a:stretch>
        </p:blipFill>
        <p:spPr bwMode="auto">
          <a:xfrm>
            <a:off x="-879533" y="633124"/>
            <a:ext cx="5787590" cy="639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Группа 63"/>
          <p:cNvGrpSpPr/>
          <p:nvPr/>
        </p:nvGrpSpPr>
        <p:grpSpPr bwMode="auto">
          <a:xfrm>
            <a:off x="133874" y="588745"/>
            <a:ext cx="2044700" cy="1939203"/>
            <a:chOff x="361066" y="1534319"/>
            <a:chExt cx="1548834" cy="1214148"/>
          </a:xfrm>
        </p:grpSpPr>
        <p:pic>
          <p:nvPicPr>
            <p:cNvPr id="10282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1066" y="1534319"/>
              <a:ext cx="1548834" cy="1214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3" name="Рисунок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774" y="1876791"/>
              <a:ext cx="922135" cy="762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" name="Группа 66"/>
          <p:cNvGrpSpPr/>
          <p:nvPr/>
        </p:nvGrpSpPr>
        <p:grpSpPr bwMode="auto">
          <a:xfrm>
            <a:off x="1455773" y="594506"/>
            <a:ext cx="2044700" cy="1894678"/>
            <a:chOff x="1412251" y="797943"/>
            <a:chExt cx="2045395" cy="2045937"/>
          </a:xfrm>
        </p:grpSpPr>
        <p:pic>
          <p:nvPicPr>
            <p:cNvPr id="10280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12251" y="797943"/>
              <a:ext cx="2045395" cy="204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1" name="Рисунок 6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04382" y="1374883"/>
              <a:ext cx="1399151" cy="139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" name="Группа 69"/>
          <p:cNvGrpSpPr/>
          <p:nvPr/>
        </p:nvGrpSpPr>
        <p:grpSpPr bwMode="auto">
          <a:xfrm>
            <a:off x="119426" y="2308201"/>
            <a:ext cx="2045669" cy="1977841"/>
            <a:chOff x="191413" y="2670653"/>
            <a:chExt cx="2033947" cy="1897984"/>
          </a:xfrm>
        </p:grpSpPr>
        <p:pic>
          <p:nvPicPr>
            <p:cNvPr id="10278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413" y="2670653"/>
              <a:ext cx="2033947" cy="1897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9" name="Рисунок 8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2657" y="3233897"/>
              <a:ext cx="1126563" cy="1127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" name="Группа 91"/>
          <p:cNvGrpSpPr/>
          <p:nvPr/>
        </p:nvGrpSpPr>
        <p:grpSpPr bwMode="auto">
          <a:xfrm>
            <a:off x="1469788" y="2336308"/>
            <a:ext cx="2016708" cy="1956871"/>
            <a:chOff x="1448411" y="2887455"/>
            <a:chExt cx="1635576" cy="1669445"/>
          </a:xfrm>
        </p:grpSpPr>
        <p:pic>
          <p:nvPicPr>
            <p:cNvPr id="10276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8411" y="2887455"/>
              <a:ext cx="1635576" cy="1669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7" name="Рисунок 9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02702" y="3272765"/>
              <a:ext cx="1100097" cy="1100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Группа 94"/>
          <p:cNvGrpSpPr/>
          <p:nvPr/>
        </p:nvGrpSpPr>
        <p:grpSpPr bwMode="auto">
          <a:xfrm>
            <a:off x="56975" y="4166842"/>
            <a:ext cx="2067405" cy="2067406"/>
            <a:chOff x="102672" y="4026365"/>
            <a:chExt cx="2068108" cy="2068657"/>
          </a:xfrm>
        </p:grpSpPr>
        <p:pic>
          <p:nvPicPr>
            <p:cNvPr id="10274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672" y="4026365"/>
              <a:ext cx="2068108" cy="2068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5" name="Рисунок 9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3063" y="4676233"/>
              <a:ext cx="1232035" cy="123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8" name="Группа 97"/>
          <p:cNvGrpSpPr/>
          <p:nvPr/>
        </p:nvGrpSpPr>
        <p:grpSpPr bwMode="auto">
          <a:xfrm>
            <a:off x="1472754" y="4148227"/>
            <a:ext cx="2010737" cy="2088966"/>
            <a:chOff x="1472128" y="4015573"/>
            <a:chExt cx="2011421" cy="2090231"/>
          </a:xfrm>
        </p:grpSpPr>
        <p:pic>
          <p:nvPicPr>
            <p:cNvPr id="10272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128" y="4015573"/>
              <a:ext cx="2011421" cy="209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3" name="Рисунок 9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77911" y="4603081"/>
              <a:ext cx="1005054" cy="1165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1" name="Группа 100"/>
          <p:cNvGrpSpPr/>
          <p:nvPr/>
        </p:nvGrpSpPr>
        <p:grpSpPr bwMode="auto">
          <a:xfrm>
            <a:off x="2962080" y="2349966"/>
            <a:ext cx="1969085" cy="1962743"/>
            <a:chOff x="2583224" y="2719139"/>
            <a:chExt cx="1969751" cy="1963931"/>
          </a:xfrm>
        </p:grpSpPr>
        <p:pic>
          <p:nvPicPr>
            <p:cNvPr id="10270" name="Picture 1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3224" y="2719139"/>
              <a:ext cx="1969751" cy="196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1" name="Рисунок 10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04702" y="3194205"/>
              <a:ext cx="1141379" cy="114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5" name="Группа 104"/>
          <p:cNvGrpSpPr/>
          <p:nvPr/>
        </p:nvGrpSpPr>
        <p:grpSpPr bwMode="auto">
          <a:xfrm>
            <a:off x="2938583" y="4214711"/>
            <a:ext cx="2001215" cy="2033222"/>
            <a:chOff x="2704792" y="4286763"/>
            <a:chExt cx="2001893" cy="2034454"/>
          </a:xfrm>
        </p:grpSpPr>
        <p:pic>
          <p:nvPicPr>
            <p:cNvPr id="10268" name="Picture 1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4792" y="4286763"/>
              <a:ext cx="2001893" cy="2034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9" name="Рисунок 106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01005" y="5047881"/>
              <a:ext cx="1204446" cy="90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Группа 107"/>
          <p:cNvGrpSpPr/>
          <p:nvPr/>
        </p:nvGrpSpPr>
        <p:grpSpPr bwMode="auto">
          <a:xfrm>
            <a:off x="2923985" y="617906"/>
            <a:ext cx="2029086" cy="1938050"/>
            <a:chOff x="2646589" y="997207"/>
            <a:chExt cx="1926333" cy="1838531"/>
          </a:xfrm>
        </p:grpSpPr>
        <p:pic>
          <p:nvPicPr>
            <p:cNvPr id="10266" name="Picture 10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6589" y="997207"/>
              <a:ext cx="1926333" cy="183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Рисунок 111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99006" y="1554964"/>
              <a:ext cx="1003189" cy="100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4" name="Рисунок 11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97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Рисунок 11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4222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Рисунок 11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4730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Рисунок 14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54" y="417340"/>
            <a:ext cx="1500187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Рисунок 14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422275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Рисунок 14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905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Рисунок 14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46672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Рисунок 14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64" y="484188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Рисунок 14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49609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монстр vjycnh Рисунок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23" r="-4958"/>
          <a:stretch>
            <a:fillRect/>
          </a:stretch>
        </p:blipFill>
        <p:spPr bwMode="auto">
          <a:xfrm>
            <a:off x="8700135" y="3293745"/>
            <a:ext cx="3491865" cy="349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183" y="-10220"/>
            <a:ext cx="917831" cy="853422"/>
          </a:xfrm>
          <a:prstGeom prst="rect">
            <a:avLst/>
          </a:prstGeom>
        </p:spPr>
      </p:pic>
      <p:pic>
        <p:nvPicPr>
          <p:cNvPr id="10242" name="Рисунок 6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33033" r="7445" b="6221"/>
          <a:stretch>
            <a:fillRect/>
          </a:stretch>
        </p:blipFill>
        <p:spPr bwMode="auto">
          <a:xfrm>
            <a:off x="4848848" y="3940781"/>
            <a:ext cx="4042611" cy="292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смайл Рисунок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118" y="751910"/>
            <a:ext cx="5535029" cy="5602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C 0.12018 -0.07153 0.1987 -0.04606 0.26081 0.18611 C 0.26914 0.30139 0.24636 0.38658 0.25482 0.50255 " pathEditMode="relative" rAng="0" ptsTypes="AAA">
                                      <p:cBhvr>
                                        <p:cTn id="15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233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047 C 0.11992 -0.07223 0.09987 -0.57778 0.2599 -0.45903 C 0.26823 -0.34399 0.25833 -0.12014 0.25755 -0.00301 " pathEditMode="relative" rAng="0" ptsTypes="AAA">
                                      <p:cBhvr>
                                        <p:cTn id="31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4" y="-238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C 0.12019 -0.0713 0.08868 -0.12987 0.26198 -0.16389 C 0.27032 -0.04908 0.2474 0.12476 0.2556 0.24097 " pathEditMode="relative" rAng="0" ptsTypes="AAA">
                                      <p:cBhvr>
                                        <p:cTn id="47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384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C 0.12018 -0.07176 0.20963 -0.46435 0.35039 -0.42963 C 0.35872 -0.31481 0.34297 -0.12476 0.35143 -0.00949 " pathEditMode="relative" rAng="0" ptsTypes="AAA">
                                      <p:cBhvr>
                                        <p:cTn id="63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159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C 0.12018 -0.07176 0.30859 -0.44514 0.44687 -0.43264 C 0.45508 -0.31759 0.43398 -0.11921 0.44232 -0.00347 " pathEditMode="relative" rAng="0" ptsTypes="AAA">
                                      <p:cBhvr>
                                        <p:cTn id="79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5" y="-2166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C 0.12018 -0.07153 0.22695 -0.23449 0.35234 -0.15555 C 0.36067 -0.04051 0.35143 0.12037 0.35026 0.25093 " pathEditMode="relative" rAng="0" ptsTypes="AAA">
                                      <p:cBhvr>
                                        <p:cTn id="95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370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C 0.12018 -0.07153 0.34036 -0.25278 0.45117 -0.09005 C 0.4595 0.025 0.43919 0.12685 0.44791 0.24282 " pathEditMode="relative" rAng="0" ptsTypes="AAA">
                                      <p:cBhvr>
                                        <p:cTn id="111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4329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C 0.12018 -0.07176 0.26588 -0.08148 0.35169 0.04792 C 0.36002 0.16366 0.34375 0.3838 0.35234 0.49977 " pathEditMode="relative" rAng="0" ptsTypes="AAA">
                                      <p:cBhvr>
                                        <p:cTn id="127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22361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44948 -0.07037 C 0.44948 0.04375 0.44792 0.37037 0.44635 0.48195 " pathEditMode="relative" rAng="0" ptsTypes="AAA">
                                      <p:cBhvr>
                                        <p:cTn id="143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4" y="20579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2024-05-15T05:09:00Z</dcterms:created>
  <dcterms:modified xsi:type="dcterms:W3CDTF">2024-07-07T18:34:38Z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92E9E7678B7A4760A6886DA6F4ADFE64_12</vt:lpwstr>
  </property>
  <property fmtid="{D5CDD505-2E9C-101B-9397-08002B2CF9AE}" pid="3" name="KSOProductBuildVer">
    <vt:lpwstr>1033-12.2.0.17119</vt:lpwstr>
  </property>
</Properties>
</file>