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64D5A-5931-5422-D990-B371CA3543DD}" v="96" dt="2025-10-22T08:57:40.764"/>
    <p1510:client id="{8BC40412-0EC0-DA41-DFBD-64DDB68733C5}" v="22" dt="2025-10-22T09:00:21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BC40412-0EC0-DA41-DFBD-64DDB68733C5}"/>
    <pc:docChg chg="modSld">
      <pc:chgData name="somovaasya3" userId="S::somovaasya3_gmail.com#ext#@slideedu.onmicrosoft.com::05b36399-d501-4a7b-87fd-615099445ab5" providerId="AD" clId="Web-{8BC40412-0EC0-DA41-DFBD-64DDB68733C5}" dt="2025-10-22T09:00:21.239" v="21" actId="1076"/>
      <pc:docMkLst>
        <pc:docMk/>
      </pc:docMkLst>
      <pc:sldChg chg="modSp">
        <pc:chgData name="somovaasya3" userId="S::somovaasya3_gmail.com#ext#@slideedu.onmicrosoft.com::05b36399-d501-4a7b-87fd-615099445ab5" providerId="AD" clId="Web-{8BC40412-0EC0-DA41-DFBD-64DDB68733C5}" dt="2025-10-22T09:00:21.239" v="21" actId="1076"/>
        <pc:sldMkLst>
          <pc:docMk/>
          <pc:sldMk cId="538149568" sldId="258"/>
        </pc:sldMkLst>
        <pc:grpChg chg="mod">
          <ac:chgData name="somovaasya3" userId="S::somovaasya3_gmail.com#ext#@slideedu.onmicrosoft.com::05b36399-d501-4a7b-87fd-615099445ab5" providerId="AD" clId="Web-{8BC40412-0EC0-DA41-DFBD-64DDB68733C5}" dt="2025-10-22T09:00:04.472" v="16" actId="1076"/>
          <ac:grpSpMkLst>
            <pc:docMk/>
            <pc:sldMk cId="538149568" sldId="258"/>
            <ac:grpSpMk id="90" creationId="{5FB8881D-07B7-E45C-FDF0-2A8301A0AB56}"/>
          </ac:grpSpMkLst>
        </pc:grpChg>
        <pc:grpChg chg="mod">
          <ac:chgData name="somovaasya3" userId="S::somovaasya3_gmail.com#ext#@slideedu.onmicrosoft.com::05b36399-d501-4a7b-87fd-615099445ab5" providerId="AD" clId="Web-{8BC40412-0EC0-DA41-DFBD-64DDB68733C5}" dt="2025-10-22T09:00:01.613" v="15" actId="1076"/>
          <ac:grpSpMkLst>
            <pc:docMk/>
            <pc:sldMk cId="538149568" sldId="258"/>
            <ac:grpSpMk id="97" creationId="{D704C6A3-4BAA-2941-F319-79585D973E43}"/>
          </ac:grpSpMkLst>
        </pc:grpChg>
        <pc:grpChg chg="mod">
          <ac:chgData name="somovaasya3" userId="S::somovaasya3_gmail.com#ext#@slideedu.onmicrosoft.com::05b36399-d501-4a7b-87fd-615099445ab5" providerId="AD" clId="Web-{8BC40412-0EC0-DA41-DFBD-64DDB68733C5}" dt="2025-10-22T09:00:07.644" v="17" actId="1076"/>
          <ac:grpSpMkLst>
            <pc:docMk/>
            <pc:sldMk cId="538149568" sldId="258"/>
            <ac:grpSpMk id="115" creationId="{8A1F8C4C-C0F2-5BCE-11C9-5765E8929275}"/>
          </ac:grpSpMkLst>
        </pc:grpChg>
        <pc:picChg chg="mod">
          <ac:chgData name="somovaasya3" userId="S::somovaasya3_gmail.com#ext#@slideedu.onmicrosoft.com::05b36399-d501-4a7b-87fd-615099445ab5" providerId="AD" clId="Web-{8BC40412-0EC0-DA41-DFBD-64DDB68733C5}" dt="2025-10-22T08:59:53.769" v="13" actId="1076"/>
          <ac:picMkLst>
            <pc:docMk/>
            <pc:sldMk cId="538149568" sldId="258"/>
            <ac:picMk id="38" creationId="{ECC94AA1-17D1-4A49-FC48-A61251708109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9:00:21.239" v="21" actId="1076"/>
          <ac:picMkLst>
            <pc:docMk/>
            <pc:sldMk cId="538149568" sldId="258"/>
            <ac:picMk id="53" creationId="{E99A4997-31F0-B26B-5837-94C757D3685E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9:00:15.270" v="20" actId="1076"/>
          <ac:picMkLst>
            <pc:docMk/>
            <pc:sldMk cId="538149568" sldId="258"/>
            <ac:picMk id="66" creationId="{CCEB2879-0C3E-1A13-32BB-8F0B8B7CC95B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9:00:12.910" v="19" actId="1076"/>
          <ac:picMkLst>
            <pc:docMk/>
            <pc:sldMk cId="538149568" sldId="258"/>
            <ac:picMk id="71" creationId="{24DC4F72-0670-35D4-D564-2873BD1C4CD2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9:00:10.410" v="18" actId="1076"/>
          <ac:picMkLst>
            <pc:docMk/>
            <pc:sldMk cId="538149568" sldId="258"/>
            <ac:picMk id="80" creationId="{D5A5194D-95DE-D3AE-B5FF-5218CFB59E0B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8:59:28.236" v="1" actId="1076"/>
          <ac:picMkLst>
            <pc:docMk/>
            <pc:sldMk cId="538149568" sldId="258"/>
            <ac:picMk id="99" creationId="{C603CB21-070D-3AE6-29DC-B5D488E6E0D8}"/>
          </ac:picMkLst>
        </pc:picChg>
        <pc:picChg chg="mod">
          <ac:chgData name="somovaasya3" userId="S::somovaasya3_gmail.com#ext#@slideedu.onmicrosoft.com::05b36399-d501-4a7b-87fd-615099445ab5" providerId="AD" clId="Web-{8BC40412-0EC0-DA41-DFBD-64DDB68733C5}" dt="2025-10-22T08:59:48.425" v="11" actId="688"/>
          <ac:picMkLst>
            <pc:docMk/>
            <pc:sldMk cId="538149568" sldId="258"/>
            <ac:picMk id="101" creationId="{B6D6230A-3C4E-ABA5-43EB-4C22D99521E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6164D5A-5931-5422-D990-B371CA3543DD}"/>
    <pc:docChg chg="modSld">
      <pc:chgData name="somovaasya3" userId="S::somovaasya3_gmail.com#ext#@slideedu.onmicrosoft.com::05b36399-d501-4a7b-87fd-615099445ab5" providerId="AD" clId="Web-{36164D5A-5931-5422-D990-B371CA3543DD}" dt="2025-10-22T08:57:40.764" v="94" actId="14100"/>
      <pc:docMkLst>
        <pc:docMk/>
      </pc:docMkLst>
      <pc:sldChg chg="modSp">
        <pc:chgData name="somovaasya3" userId="S::somovaasya3_gmail.com#ext#@slideedu.onmicrosoft.com::05b36399-d501-4a7b-87fd-615099445ab5" providerId="AD" clId="Web-{36164D5A-5931-5422-D990-B371CA3543DD}" dt="2025-10-22T08:57:40.764" v="94" actId="14100"/>
        <pc:sldMkLst>
          <pc:docMk/>
          <pc:sldMk cId="538149568" sldId="258"/>
        </pc:sldMkLst>
        <pc:grpChg chg="mod">
          <ac:chgData name="somovaasya3" userId="S::somovaasya3_gmail.com#ext#@slideedu.onmicrosoft.com::05b36399-d501-4a7b-87fd-615099445ab5" providerId="AD" clId="Web-{36164D5A-5931-5422-D990-B371CA3543DD}" dt="2025-10-22T08:57:10.060" v="84" actId="1076"/>
          <ac:grpSpMkLst>
            <pc:docMk/>
            <pc:sldMk cId="538149568" sldId="258"/>
            <ac:grpSpMk id="90" creationId="{5FB8881D-07B7-E45C-FDF0-2A8301A0AB56}"/>
          </ac:grpSpMkLst>
        </pc:grpChg>
        <pc:grpChg chg="mod">
          <ac:chgData name="somovaasya3" userId="S::somovaasya3_gmail.com#ext#@slideedu.onmicrosoft.com::05b36399-d501-4a7b-87fd-615099445ab5" providerId="AD" clId="Web-{36164D5A-5931-5422-D990-B371CA3543DD}" dt="2025-10-22T08:57:15.232" v="86" actId="1076"/>
          <ac:grpSpMkLst>
            <pc:docMk/>
            <pc:sldMk cId="538149568" sldId="258"/>
            <ac:grpSpMk id="97" creationId="{D704C6A3-4BAA-2941-F319-79585D973E43}"/>
          </ac:grpSpMkLst>
        </pc:grpChg>
        <pc:grpChg chg="mod">
          <ac:chgData name="somovaasya3" userId="S::somovaasya3_gmail.com#ext#@slideedu.onmicrosoft.com::05b36399-d501-4a7b-87fd-615099445ab5" providerId="AD" clId="Web-{36164D5A-5931-5422-D990-B371CA3543DD}" dt="2025-10-22T08:57:31.779" v="92" actId="1076"/>
          <ac:grpSpMkLst>
            <pc:docMk/>
            <pc:sldMk cId="538149568" sldId="258"/>
            <ac:grpSpMk id="115" creationId="{8A1F8C4C-C0F2-5BCE-11C9-5765E8929275}"/>
          </ac:grpSpMkLst>
        </pc:grpChg>
        <pc:picChg chg="mod">
          <ac:chgData name="somovaasya3" userId="S::somovaasya3_gmail.com#ext#@slideedu.onmicrosoft.com::05b36399-d501-4a7b-87fd-615099445ab5" providerId="AD" clId="Web-{36164D5A-5931-5422-D990-B371CA3543DD}" dt="2025-10-22T08:57:40.764" v="94" actId="14100"/>
          <ac:picMkLst>
            <pc:docMk/>
            <pc:sldMk cId="538149568" sldId="258"/>
            <ac:picMk id="12" creationId="{634E9D08-5833-F38F-E097-28F586978A30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6:47.684" v="79" actId="1076"/>
          <ac:picMkLst>
            <pc:docMk/>
            <pc:sldMk cId="538149568" sldId="258"/>
            <ac:picMk id="38" creationId="{ECC94AA1-17D1-4A49-FC48-A61251708109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26.404" v="90" actId="1076"/>
          <ac:picMkLst>
            <pc:docMk/>
            <pc:sldMk cId="538149568" sldId="258"/>
            <ac:picMk id="53" creationId="{E99A4997-31F0-B26B-5837-94C757D3685E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24.216" v="89" actId="1076"/>
          <ac:picMkLst>
            <pc:docMk/>
            <pc:sldMk cId="538149568" sldId="258"/>
            <ac:picMk id="66" creationId="{CCEB2879-0C3E-1A13-32BB-8F0B8B7CC95B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20.857" v="88" actId="1076"/>
          <ac:picMkLst>
            <pc:docMk/>
            <pc:sldMk cId="538149568" sldId="258"/>
            <ac:picMk id="71" creationId="{24DC4F72-0670-35D4-D564-2873BD1C4CD2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2:07.876" v="21" actId="1076"/>
          <ac:picMkLst>
            <pc:docMk/>
            <pc:sldMk cId="538149568" sldId="258"/>
            <ac:picMk id="75" creationId="{546AF5B0-2CB1-9965-14D2-3E9BA72EE127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1:26.124" v="5" actId="1076"/>
          <ac:picMkLst>
            <pc:docMk/>
            <pc:sldMk cId="538149568" sldId="258"/>
            <ac:picMk id="78" creationId="{2C640E7A-BC15-B9FD-A42A-7F61AD3E1AC6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17.951" v="87" actId="1076"/>
          <ac:picMkLst>
            <pc:docMk/>
            <pc:sldMk cId="538149568" sldId="258"/>
            <ac:picMk id="80" creationId="{D5A5194D-95DE-D3AE-B5FF-5218CFB59E0B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3:59.929" v="44" actId="1076"/>
          <ac:picMkLst>
            <pc:docMk/>
            <pc:sldMk cId="538149568" sldId="258"/>
            <ac:picMk id="92" creationId="{87B69AA7-489C-D10E-F2A0-F29159AF0FAD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03.857" v="82" actId="1076"/>
          <ac:picMkLst>
            <pc:docMk/>
            <pc:sldMk cId="538149568" sldId="258"/>
            <ac:picMk id="99" creationId="{C603CB21-070D-3AE6-29DC-B5D488E6E0D8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6:32.653" v="74" actId="14100"/>
          <ac:picMkLst>
            <pc:docMk/>
            <pc:sldMk cId="538149568" sldId="258"/>
            <ac:picMk id="101" creationId="{B6D6230A-3C4E-ABA5-43EB-4C22D99521E9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6:44.794" v="78" actId="1076"/>
          <ac:picMkLst>
            <pc:docMk/>
            <pc:sldMk cId="538149568" sldId="258"/>
            <ac:picMk id="103" creationId="{F86FEEA5-56E7-1F02-C07D-6EC7A4ABF568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7:29.498" v="91" actId="1076"/>
          <ac:picMkLst>
            <pc:docMk/>
            <pc:sldMk cId="538149568" sldId="258"/>
            <ac:picMk id="105" creationId="{1C98DBAA-E218-5987-B03F-4D9D9BD2FB57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6:26.528" v="73" actId="1076"/>
          <ac:picMkLst>
            <pc:docMk/>
            <pc:sldMk cId="538149568" sldId="258"/>
            <ac:picMk id="106" creationId="{F83FD3D4-EB52-5DE3-ADDF-6539B8B5997F}"/>
          </ac:picMkLst>
        </pc:picChg>
        <pc:picChg chg="mod">
          <ac:chgData name="somovaasya3" userId="S::somovaasya3_gmail.com#ext#@slideedu.onmicrosoft.com::05b36399-d501-4a7b-87fd-615099445ab5" providerId="AD" clId="Web-{36164D5A-5931-5422-D990-B371CA3543DD}" dt="2025-10-22T08:56:04.277" v="64" actId="1076"/>
          <ac:picMkLst>
            <pc:docMk/>
            <pc:sldMk cId="538149568" sldId="258"/>
            <ac:picMk id="114" creationId="{E9FE7815-5F60-0FFF-03BF-F96C35C7DC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1.wdp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34" y="3738760"/>
            <a:ext cx="2698862" cy="269886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604079" y="-1094241"/>
            <a:ext cx="5156781" cy="100547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 descr="A red and silver screwdriver&#10;&#10;AI-generated content may be incorrect.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40000">
            <a:off x="2483436" y="2503912"/>
            <a:ext cx="4710757" cy="30998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5" y="2581817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96" y="2635306"/>
            <a:ext cx="2213301" cy="22574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3824289" y="215343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08" y="2250221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57" y="2923501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52" y="2571515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280418" y="2346538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652232" y="2329972"/>
            <a:ext cx="6311817" cy="3356026"/>
            <a:chOff x="3001430" y="2861694"/>
            <a:chExt cx="439649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430" y="2861694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4461178" y="3651748"/>
            <a:ext cx="1005131" cy="1038260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92" y="295120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60" y="2566604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00" y="3534616"/>
            <a:ext cx="1003996" cy="102640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998398" y="3901474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5820" y="2521545"/>
            <a:ext cx="6877480" cy="2959436"/>
            <a:chOff x="605850" y="2564933"/>
            <a:chExt cx="6877480" cy="2959436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50" y="2564933"/>
              <a:ext cx="2875713" cy="2875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C141A-45C9-4195-BC3D-903D41571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25A756-A239-4F63-9BE2-EF252634A5D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1656418-E901-4B79-9724-3AE8AE258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71</cp:revision>
  <dcterms:created xsi:type="dcterms:W3CDTF">2024-05-03T09:09:01Z</dcterms:created>
  <dcterms:modified xsi:type="dcterms:W3CDTF">2025-10-22T09:00:25Z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