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878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BB391-E920-4D48-8AE3-2718249F5D45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156B6-579D-474E-B449-A16F8A42AFC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12.png"/><Relationship Id="rId12" Type="http://schemas.openxmlformats.org/officeDocument/2006/relationships/tags" Target="../tags/tag1.xml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" name="Прямокутник: округлені кути 37"/>
          <p:cNvSpPr/>
          <p:nvPr/>
        </p:nvSpPr>
        <p:spPr>
          <a:xfrm>
            <a:off x="4398270" y="702325"/>
            <a:ext cx="6690003" cy="4701248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8854294" y="861131"/>
            <a:ext cx="2270578" cy="22705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 trans="1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8853075" y="874111"/>
            <a:ext cx="2270578" cy="2270578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917" y="0"/>
            <a:ext cx="919108" cy="85981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177" y="1007244"/>
            <a:ext cx="2062776" cy="154708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6747466" y="801955"/>
            <a:ext cx="2270578" cy="227057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 trans="1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6733800" y="814232"/>
            <a:ext cx="2270578" cy="227057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8680395" y="3041237"/>
            <a:ext cx="2270578" cy="227057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 trans="1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8680394" y="3049507"/>
            <a:ext cx="2270578" cy="227057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4540842" y="782187"/>
            <a:ext cx="2270578" cy="227057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 trans="1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4544001" y="793033"/>
            <a:ext cx="2270578" cy="227057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4387674" y="3082635"/>
            <a:ext cx="2270578" cy="227057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 trans="1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4388101" y="3095643"/>
            <a:ext cx="2270578" cy="227057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6504182" y="3108651"/>
            <a:ext cx="2270578" cy="227057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 trans="1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6512271" y="3092113"/>
            <a:ext cx="2270578" cy="227057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925" y="806180"/>
            <a:ext cx="1816572" cy="186154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238" y="1219245"/>
            <a:ext cx="1129985" cy="112998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804" y="3589128"/>
            <a:ext cx="1252458" cy="96500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228" y="3311195"/>
            <a:ext cx="1300783" cy="1600963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058" y="3390253"/>
            <a:ext cx="1343390" cy="134339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264160" y="1753235"/>
            <a:ext cx="3994785" cy="3994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7</cp:revision>
  <dcterms:created xsi:type="dcterms:W3CDTF">2024-05-06T09:04:00Z</dcterms:created>
  <dcterms:modified xsi:type="dcterms:W3CDTF">2024-06-06T13:55:19Z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C5ACEBC910DD480F930453E518D26B52_12</vt:lpwstr>
  </property>
  <property fmtid="{D5CDD505-2E9C-101B-9397-08002B2CF9AE}" pid="3" name="KSOProductBuildVer">
    <vt:lpwstr>1033-12.2.0.17119</vt:lpwstr>
  </property>
</Properties>
</file>