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EF58F0E-7EDB-46E7-9887-15A76717EE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42" y="3277888"/>
            <a:ext cx="3233337" cy="32333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