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06/23/2025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DB7E31-EFFE-A173-19D5-874BDE06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04" y="4078203"/>
            <a:ext cx="2696409" cy="2696409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9180C04-B585-4F90-5E68-8568209D23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49" y="2882348"/>
            <a:ext cx="1129621" cy="112962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стройство, кухонный прибор, круг, Бытов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3A61526F-1B08-538D-1063-D5BDA9A371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1" y="3426104"/>
            <a:ext cx="2655113" cy="2655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B578-A930-1D62-A729-0A23E908A1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424095" y="2371999"/>
            <a:ext cx="1639970" cy="163997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487540" y="183015"/>
            <a:ext cx="5444293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4" y="141972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1" y="143767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41" y="146966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1" y="150117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6966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3" y="143767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8" y="13520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1" y="1419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1" y="15011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11" y="15011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854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8EC35E-A2A9-3D2B-77D0-845711EFFC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7" y="133764"/>
            <a:ext cx="753199" cy="767565"/>
          </a:xfrm>
          <a:prstGeom prst="rect">
            <a:avLst/>
          </a:prstGeom>
          <a:effectLst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5" y="1453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4800592-6E12-DE17-54F1-E064E58945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7" y="1337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A8A332-64B3-E9DA-815D-0AD2E4592D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1403921" y="5106461"/>
            <a:ext cx="4349112" cy="26279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E2B3A97-C56F-4734-F000-412EB9B6FF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4429" y="2271344"/>
            <a:ext cx="1860955" cy="1860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4E06657-EE8B-7B3C-2A31-2701FB3CB3E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71">
            <a:off x="5262461" y="2478034"/>
            <a:ext cx="1883572" cy="1883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локнот, ноутбук, компьютер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D98ED481-2545-84A2-ABCA-BAD3903FD54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6" y="4433483"/>
            <a:ext cx="1797324" cy="16175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камера, Камеры и оптика,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BD225706-4BAB-3E08-5E61-343BBAC98A5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5" y="5330177"/>
            <a:ext cx="959857" cy="7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E728AB-212C-4272-AD57-3AF9D414512A}"/>
</file>

<file path=customXml/itemProps2.xml><?xml version="1.0" encoding="utf-8"?>
<ds:datastoreItem xmlns:ds="http://schemas.openxmlformats.org/officeDocument/2006/customXml" ds:itemID="{947FB1A2-9EC2-40C3-A0BB-D92D4BAF3D38}"/>
</file>

<file path=customXml/itemProps3.xml><?xml version="1.0" encoding="utf-8"?>
<ds:datastoreItem xmlns:ds="http://schemas.openxmlformats.org/officeDocument/2006/customXml" ds:itemID="{2397EC9D-6528-46A8-9737-9FD1A736F588}"/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2025-06-23T19:09:44Z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