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1.xml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25">
            <a:hlinkClick r:id="rId6" action="ppaction://hlinksldjump"/>
            <a:extLst>
              <a:ext uri="{FF2B5EF4-FFF2-40B4-BE49-F238E27FC236}">
                <a16:creationId xmlns:a16="http://schemas.microsoft.com/office/drawing/2014/main" id="{32CC333E-E356-D860-EE02-441E3FCC05F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3389" y="433512"/>
            <a:ext cx="3235868" cy="323586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