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1F74-9F6F-4767-92D7-417113C1FB7B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6790-98D8-456B-BF80-18D8F1D26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1F74-9F6F-4767-92D7-417113C1FB7B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6790-98D8-456B-BF80-18D8F1D26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1F74-9F6F-4767-92D7-417113C1FB7B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6790-98D8-456B-BF80-18D8F1D26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1F74-9F6F-4767-92D7-417113C1FB7B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6790-98D8-456B-BF80-18D8F1D26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1F74-9F6F-4767-92D7-417113C1FB7B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6790-98D8-456B-BF80-18D8F1D26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1F74-9F6F-4767-92D7-417113C1FB7B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6790-98D8-456B-BF80-18D8F1D26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1F74-9F6F-4767-92D7-417113C1FB7B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6790-98D8-456B-BF80-18D8F1D26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1F74-9F6F-4767-92D7-417113C1FB7B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6790-98D8-456B-BF80-18D8F1D26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1F74-9F6F-4767-92D7-417113C1FB7B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6790-98D8-456B-BF80-18D8F1D26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1F74-9F6F-4767-92D7-417113C1FB7B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6790-98D8-456B-BF80-18D8F1D26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1F74-9F6F-4767-92D7-417113C1FB7B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6790-98D8-456B-BF80-18D8F1D26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F1F74-9F6F-4767-92D7-417113C1FB7B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B6790-98D8-456B-BF80-18D8F1D263D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20" Type="http://schemas.openxmlformats.org/officeDocument/2006/relationships/image" Target="../media/image1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/>
          <p:cNvSpPr/>
          <p:nvPr/>
        </p:nvSpPr>
        <p:spPr>
          <a:xfrm>
            <a:off x="157160" y="758902"/>
            <a:ext cx="8971962" cy="5340195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853378" y="1177352"/>
            <a:ext cx="5636322" cy="83389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Яшик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стоит возле 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щкафа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853378" y="1177352"/>
            <a:ext cx="5636322" cy="83389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ик стоит возле </a:t>
            </a:r>
            <a:r>
              <a:rPr lang="ru-RU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кафа</a:t>
            </a:r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853378" y="2430176"/>
            <a:ext cx="5636322" cy="83389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Возле 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пущки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пишит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шенок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853378" y="2429696"/>
            <a:ext cx="5636322" cy="83389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Возле пу</a:t>
            </a:r>
            <a:r>
              <a:rPr lang="ru-RU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 пи</a:t>
            </a:r>
            <a:r>
              <a:rPr lang="ru-RU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 </a:t>
            </a:r>
            <a:r>
              <a:rPr lang="ru-RU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енок</a:t>
            </a:r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853378" y="3629295"/>
            <a:ext cx="5636322" cy="83389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Кощка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порвала 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плаш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853378" y="3629295"/>
            <a:ext cx="5636322" cy="83389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</a:t>
            </a:r>
            <a:r>
              <a:rPr lang="ru-RU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 порвала пла</a:t>
            </a:r>
            <a:r>
              <a:rPr lang="ru-RU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</a:t>
            </a:r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853378" y="4937406"/>
            <a:ext cx="5636322" cy="83389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ошутил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теплое дыхание лощади</a:t>
            </a:r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853378" y="4937406"/>
            <a:ext cx="5636322" cy="83389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о</a:t>
            </a:r>
            <a:r>
              <a:rPr lang="ru-RU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утил теплое дыхание ло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ади</a:t>
            </a:r>
          </a:p>
        </p:txBody>
      </p:sp>
      <p:sp>
        <p:nvSpPr>
          <p:cNvPr id="14" name="AutoShape 24"/>
          <p:cNvSpPr>
            <a:spLocks noChangeAspect="1" noChangeArrowheads="1"/>
          </p:cNvSpPr>
          <p:nvPr/>
        </p:nvSpPr>
        <p:spPr bwMode="auto">
          <a:xfrm>
            <a:off x="5854700" y="3065484"/>
            <a:ext cx="274616" cy="27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25" name="Прямоугольник: скругленные углы 24"/>
          <p:cNvSpPr/>
          <p:nvPr/>
        </p:nvSpPr>
        <p:spPr>
          <a:xfrm>
            <a:off x="12859167" y="742157"/>
            <a:ext cx="5636322" cy="83389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Шепотка соли в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кащу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помещает</a:t>
            </a:r>
          </a:p>
        </p:txBody>
      </p:sp>
      <p:sp>
        <p:nvSpPr>
          <p:cNvPr id="26" name="Прямоугольник: скругленные углы 25"/>
          <p:cNvSpPr/>
          <p:nvPr/>
        </p:nvSpPr>
        <p:spPr>
          <a:xfrm>
            <a:off x="853378" y="1177267"/>
            <a:ext cx="5636322" cy="83389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епотка соли в ка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не поме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ает</a:t>
            </a:r>
          </a:p>
        </p:txBody>
      </p:sp>
      <p:sp>
        <p:nvSpPr>
          <p:cNvPr id="27" name="Прямоугольник: скругленные углы 26"/>
          <p:cNvSpPr/>
          <p:nvPr/>
        </p:nvSpPr>
        <p:spPr>
          <a:xfrm>
            <a:off x="12859167" y="1871006"/>
            <a:ext cx="5636322" cy="83389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Мище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Паще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было 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смещно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: скругленные углы 27"/>
          <p:cNvSpPr/>
          <p:nvPr/>
        </p:nvSpPr>
        <p:spPr>
          <a:xfrm>
            <a:off x="850411" y="2426211"/>
            <a:ext cx="5636322" cy="83389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</a:t>
            </a:r>
            <a:r>
              <a:rPr lang="ru-RU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 и Па</a:t>
            </a:r>
            <a:r>
              <a:rPr lang="ru-RU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 было сме</a:t>
            </a:r>
            <a:r>
              <a:rPr lang="ru-RU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</a:t>
            </a:r>
          </a:p>
        </p:txBody>
      </p:sp>
      <p:sp>
        <p:nvSpPr>
          <p:cNvPr id="29" name="Прямоугольник: скругленные углы 28"/>
          <p:cNvSpPr/>
          <p:nvPr/>
        </p:nvSpPr>
        <p:spPr>
          <a:xfrm>
            <a:off x="12859167" y="3070125"/>
            <a:ext cx="5636322" cy="83389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Саща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обешала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мне не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мещать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: скругленные углы 29"/>
          <p:cNvSpPr/>
          <p:nvPr/>
        </p:nvSpPr>
        <p:spPr>
          <a:xfrm>
            <a:off x="850411" y="3631705"/>
            <a:ext cx="5636322" cy="83389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обе</a:t>
            </a:r>
            <a:r>
              <a:rPr lang="ru-RU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ала мне не ме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ать</a:t>
            </a:r>
            <a:endParaRPr lang="ru-RU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: скругленные углы 30"/>
          <p:cNvSpPr/>
          <p:nvPr/>
        </p:nvSpPr>
        <p:spPr>
          <a:xfrm>
            <a:off x="12859167" y="4378236"/>
            <a:ext cx="5636322" cy="83389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Мошный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ветер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разрущил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щалащ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: скругленные углы 31"/>
          <p:cNvSpPr/>
          <p:nvPr/>
        </p:nvSpPr>
        <p:spPr>
          <a:xfrm>
            <a:off x="850411" y="4939104"/>
            <a:ext cx="5636322" cy="83389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</a:t>
            </a:r>
            <a:r>
              <a:rPr lang="ru-RU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ный ветер разру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 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ала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</a:p>
        </p:txBody>
      </p:sp>
      <p:sp>
        <p:nvSpPr>
          <p:cNvPr id="33" name="AutoShape 24"/>
          <p:cNvSpPr>
            <a:spLocks noChangeAspect="1" noChangeArrowheads="1"/>
          </p:cNvSpPr>
          <p:nvPr/>
        </p:nvSpPr>
        <p:spPr bwMode="auto">
          <a:xfrm>
            <a:off x="17860489" y="2506314"/>
            <a:ext cx="274616" cy="27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34" name="AutoShape 2"/>
          <p:cNvSpPr>
            <a:spLocks noChangeAspect="1" noChangeArrowheads="1"/>
          </p:cNvSpPr>
          <p:nvPr/>
        </p:nvSpPr>
        <p:spPr bwMode="auto">
          <a:xfrm>
            <a:off x="18012889" y="2658714"/>
            <a:ext cx="274616" cy="27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grpSp>
        <p:nvGrpSpPr>
          <p:cNvPr id="19" name="Группа 18"/>
          <p:cNvGrpSpPr/>
          <p:nvPr/>
        </p:nvGrpSpPr>
        <p:grpSpPr>
          <a:xfrm>
            <a:off x="6708884" y="758902"/>
            <a:ext cx="2420238" cy="1732822"/>
            <a:chOff x="6708884" y="758902"/>
            <a:chExt cx="2420238" cy="1732822"/>
          </a:xfrm>
        </p:grpSpPr>
        <p:pic>
          <p:nvPicPr>
            <p:cNvPr id="16" name="Рисунок 15" descr="Изображение выглядит как гардероб, искусство, в помещении, деревян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8884" y="758902"/>
              <a:ext cx="1465936" cy="1563665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контейнер, коробка, деревян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7685" y="1250287"/>
              <a:ext cx="1241437" cy="1241437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6556484" y="2220618"/>
            <a:ext cx="2310639" cy="1408677"/>
            <a:chOff x="6556484" y="2220618"/>
            <a:chExt cx="2310639" cy="1408677"/>
          </a:xfrm>
        </p:grpSpPr>
        <p:pic>
          <p:nvPicPr>
            <p:cNvPr id="21" name="Рисунок 20" descr="Изображение выглядит как собака, мультфильм, млекопитающее, графическая вста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1351" y="2460223"/>
              <a:ext cx="1045772" cy="1045772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колесо, пушка, оружие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6484" y="2220618"/>
              <a:ext cx="1408677" cy="1408677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6584555" y="3201901"/>
            <a:ext cx="2297534" cy="1408677"/>
            <a:chOff x="6584555" y="3201901"/>
            <a:chExt cx="2297534" cy="1408677"/>
          </a:xfrm>
        </p:grpSpPr>
        <p:pic>
          <p:nvPicPr>
            <p:cNvPr id="36" name="Рисунок 35" descr="Изображение выглядит как платье, зарисовка, мультфильм, Дизайн костюма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30513">
              <a:off x="6584555" y="3201901"/>
              <a:ext cx="1408677" cy="1408677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кот, Кошачьи, Вибриссы, Мелкие и средние кошки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6316" y="3523355"/>
              <a:ext cx="1045773" cy="1045773"/>
            </a:xfrm>
            <a:prstGeom prst="rect">
              <a:avLst/>
            </a:prstGeom>
          </p:spPr>
        </p:pic>
      </p:grpSp>
      <p:pic>
        <p:nvPicPr>
          <p:cNvPr id="41" name="Рисунок 40" descr="Изображение выглядит как грива, кобыла, Фигурка животного, лошадь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448" y="4465599"/>
            <a:ext cx="1542698" cy="1542698"/>
          </a:xfrm>
          <a:prstGeom prst="rect">
            <a:avLst/>
          </a:prstGeom>
        </p:spPr>
      </p:pic>
      <p:grpSp>
        <p:nvGrpSpPr>
          <p:cNvPr id="46" name="Группа 45"/>
          <p:cNvGrpSpPr/>
          <p:nvPr/>
        </p:nvGrpSpPr>
        <p:grpSpPr>
          <a:xfrm>
            <a:off x="6730200" y="1009340"/>
            <a:ext cx="2167636" cy="1190625"/>
            <a:chOff x="6730200" y="1009340"/>
            <a:chExt cx="2167636" cy="1190625"/>
          </a:xfrm>
        </p:grpSpPr>
        <p:pic>
          <p:nvPicPr>
            <p:cNvPr id="43" name="Рисунок 42" descr="Изображение выглядит как фрукт, еда, десерт, молочные продукты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0200" y="1009340"/>
              <a:ext cx="1190625" cy="1190625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бутылка, Предметная фотография, Банка Мейсона, крышка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2064" y="1057463"/>
              <a:ext cx="1045772" cy="1045772"/>
            </a:xfrm>
            <a:prstGeom prst="rect">
              <a:avLst/>
            </a:prstGeom>
          </p:spPr>
        </p:pic>
      </p:grpSp>
      <p:grpSp>
        <p:nvGrpSpPr>
          <p:cNvPr id="51" name="Группа 50"/>
          <p:cNvGrpSpPr/>
          <p:nvPr/>
        </p:nvGrpSpPr>
        <p:grpSpPr>
          <a:xfrm>
            <a:off x="6532741" y="2080233"/>
            <a:ext cx="2226112" cy="1542698"/>
            <a:chOff x="6532741" y="2080233"/>
            <a:chExt cx="2226112" cy="1542698"/>
          </a:xfrm>
        </p:grpSpPr>
        <p:pic>
          <p:nvPicPr>
            <p:cNvPr id="48" name="Рисунок 47" descr="Изображение выглядит как мультфильм, Анимация, Мультфильм, игрушка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2741" y="2084454"/>
              <a:ext cx="1450675" cy="1450675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6155" y="2080233"/>
              <a:ext cx="1542698" cy="1542698"/>
            </a:xfrm>
            <a:prstGeom prst="rect">
              <a:avLst/>
            </a:prstGeom>
          </p:spPr>
        </p:pic>
      </p:grpSp>
      <p:pic>
        <p:nvPicPr>
          <p:cNvPr id="53" name="Рисунок 52" descr="Изображение выглядит как рисунок, мультфильм, Детское искусство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091" y="3447372"/>
            <a:ext cx="1200150" cy="1200150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мультфильм, картина, дизайн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023" y="4681644"/>
            <a:ext cx="1336285" cy="1336285"/>
          </a:xfrm>
          <a:prstGeom prst="rect">
            <a:avLst/>
          </a:prstGeom>
        </p:spPr>
      </p:pic>
      <p:pic>
        <p:nvPicPr>
          <p:cNvPr id="15" name="Рисунок 14" descr="D:\Govorika\Без назви-1.pngБез назви-1">
            <a:extLst>
              <a:ext uri="{FF2B5EF4-FFF2-40B4-BE49-F238E27FC236}">
                <a16:creationId xmlns:a16="http://schemas.microsoft.com/office/drawing/2014/main" id="{80668A67-05E9-77BF-F57C-43E2405D0860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 l="-1357" t="1720" r="3911" b="1720"/>
          <a:stretch>
            <a:fillRect/>
          </a:stretch>
        </p:blipFill>
        <p:spPr>
          <a:xfrm>
            <a:off x="9266124" y="3421960"/>
            <a:ext cx="2715319" cy="2691139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0DEF984E-3708-3F0A-E7A9-31068FCE4A81}"/>
              </a:ext>
            </a:extLst>
          </p:cNvPr>
          <p:cNvGrpSpPr/>
          <p:nvPr/>
        </p:nvGrpSpPr>
        <p:grpSpPr>
          <a:xfrm>
            <a:off x="157160" y="127000"/>
            <a:ext cx="1285878" cy="516505"/>
            <a:chOff x="157160" y="127000"/>
            <a:chExt cx="1285878" cy="516505"/>
          </a:xfrm>
        </p:grpSpPr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2CE8FB09-34F3-E7F9-539A-0C2B998D02A0}"/>
                </a:ext>
              </a:extLst>
            </p:cNvPr>
            <p:cNvSpPr/>
            <p:nvPr/>
          </p:nvSpPr>
          <p:spPr>
            <a:xfrm>
              <a:off x="157160" y="127000"/>
              <a:ext cx="1285878" cy="5165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2" name="Рисунок 21" descr="Повторить со сплошной заливкой">
              <a:extLst>
                <a:ext uri="{FF2B5EF4-FFF2-40B4-BE49-F238E27FC236}">
                  <a16:creationId xmlns:a16="http://schemas.microsoft.com/office/drawing/2014/main" id="{421006C6-8553-AF16-299D-1F92EB0CB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580226" y="165379"/>
              <a:ext cx="439746" cy="43974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nopka-vyiklyuchately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nopka-vyiklyuchately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nopka-vyiklyuchately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nopka-vyiklyuchately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nopka-vyiklyuchately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nopka-vyiklyuchately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nopka-vyiklyuchately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nopka-vyiklyuchately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-0.50885 0.87824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43" y="43912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-0.67617 0.7787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02" y="38935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6 L -0.34765 0.9331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83" y="46644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6 L -0.33633 0.81458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23" y="40718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0.25833 0.80487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17" y="40231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0.23112 0.81135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63" y="40556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-0.32018 0.52523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16" y="2625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-0.23112 0.58032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63" y="29005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42" presetClass="path" presetSubtype="0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5"/>
                                    </p:cond>
                                  </p:endCondLst>
                                  <p:childTnLst>
                                    <p:animMotion origin="layout" path="M 3.75E-6 1.85185E-6 L 0.32526 0.84537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63" y="42269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48148E-6 L -0.98463 0.06342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49" y="3519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81481E-6 L -0.98464 0.08148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180" y="4028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33333E-6 L -0.98464 0.08148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19" y="4097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-0.98464 0.08148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97" y="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/>
      <p:bldP spid="14" grpId="1"/>
      <p:bldP spid="25" grpId="0" animBg="1"/>
      <p:bldP spid="25" grpId="2" animBg="1"/>
      <p:bldP spid="25" grpId="3" animBg="1"/>
      <p:bldP spid="25" grpId="4" animBg="1"/>
      <p:bldP spid="26" grpId="0" animBg="1"/>
      <p:bldP spid="27" grpId="0" animBg="1"/>
      <p:bldP spid="27" grpId="2" animBg="1"/>
      <p:bldP spid="27" grpId="3" animBg="1"/>
      <p:bldP spid="27" grpId="4" animBg="1"/>
      <p:bldP spid="28" grpId="0" animBg="1"/>
      <p:bldP spid="29" grpId="0" animBg="1"/>
      <p:bldP spid="29" grpId="2" animBg="1"/>
      <p:bldP spid="29" grpId="3" animBg="1"/>
      <p:bldP spid="29" grpId="4" animBg="1"/>
      <p:bldP spid="30" grpId="0" animBg="1"/>
      <p:bldP spid="31" grpId="0" animBg="1"/>
      <p:bldP spid="31" grpId="2" animBg="1"/>
      <p:bldP spid="31" grpId="3" animBg="1"/>
      <p:bldP spid="31" grpId="4" animBg="1"/>
      <p:bldP spid="32" grpId="0" animBg="1"/>
      <p:bldP spid="33" grpId="1"/>
      <p:bldP spid="34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7</cp:revision>
  <dcterms:created xsi:type="dcterms:W3CDTF">2024-05-15T09:16:00Z</dcterms:created>
  <dcterms:modified xsi:type="dcterms:W3CDTF">2024-12-10T15:42:31Z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C257ADCDBF514CFAAB5C7A48E1074488_12</vt:lpwstr>
  </property>
  <property fmtid="{D5CDD505-2E9C-101B-9397-08002B2CF9AE}" pid="3" name="KSOProductBuildVer">
    <vt:lpwstr>1033-12.2.0.17153</vt:lpwstr>
  </property>
</Properties>
</file>