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9" y="3971007"/>
            <a:ext cx="2584480" cy="2584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