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9" Type="http://schemas.openxmlformats.org/officeDocument/2006/relationships/slideLayout" Target="../slideLayouts/slideLayout1.xml"/><Relationship Id="rId28" Type="http://schemas.openxmlformats.org/officeDocument/2006/relationships/image" Target="../media/image26.png"/><Relationship Id="rId27" Type="http://schemas.microsoft.com/office/2007/relationships/media" Target="../media/media1.mp3"/><Relationship Id="rId26" Type="http://schemas.openxmlformats.org/officeDocument/2006/relationships/audio" Target="../media/media1.mp3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-1487"/>
          <a:stretch>
            <a:fillRect/>
          </a:stretch>
        </p:blipFill>
        <p:spPr>
          <a:xfrm>
            <a:off x="8376285" y="2474595"/>
            <a:ext cx="3771265" cy="3772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EFC4144-D321-4EA9-A3A6-5C6694C6CEF9}"/>
</file>

<file path=customXml/itemProps2.xml><?xml version="1.0" encoding="utf-8"?>
<ds:datastoreItem xmlns:ds="http://schemas.openxmlformats.org/officeDocument/2006/customXml" ds:itemID="{B3FD8827-E825-40FB-A44C-B5899D4C075B}"/>
</file>

<file path=customXml/itemProps3.xml><?xml version="1.0" encoding="utf-8"?>
<ds:datastoreItem xmlns:ds="http://schemas.openxmlformats.org/officeDocument/2006/customXml" ds:itemID="{5EA28967-3E1D-4AA6-B215-C231AE0E1C8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