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5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4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1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9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3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0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2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3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6767-479E-4457-949D-2CF747ABFEF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29CA-E544-430C-B065-61FE69ADA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11115" y="307729"/>
            <a:ext cx="5152293" cy="60051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5476" y="1636769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395476" y="2778315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76738" y="1640484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6738" y="2782030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92384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86107" y="1624715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586107" y="2766261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92384" y="3907807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92384" y="5049353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95476" y="5061407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76738" y="3919861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95476" y="3919861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38214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9292" y="5072408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392845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776738" y="498984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34129" y="163458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34129" y="277831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34129" y="392204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234129" y="5049353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216129" y="1628972"/>
            <a:ext cx="1116000" cy="1116000"/>
            <a:chOff x="6431769" y="1164249"/>
            <a:chExt cx="1116000" cy="1116000"/>
          </a:xfrm>
        </p:grpSpPr>
        <p:sp>
          <p:nvSpPr>
            <p:cNvPr id="49" name="Овал 4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74" y="1223319"/>
              <a:ext cx="941396" cy="941396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224161" y="2758367"/>
            <a:ext cx="1116000" cy="1116000"/>
            <a:chOff x="6431769" y="1164249"/>
            <a:chExt cx="1116000" cy="1116000"/>
          </a:xfrm>
        </p:grpSpPr>
        <p:sp>
          <p:nvSpPr>
            <p:cNvPr id="53" name="Овал 5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47" y="1290476"/>
              <a:ext cx="941396" cy="94139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216129" y="3912805"/>
            <a:ext cx="1116000" cy="1116000"/>
            <a:chOff x="6431769" y="1164249"/>
            <a:chExt cx="1116000" cy="1116000"/>
          </a:xfrm>
        </p:grpSpPr>
        <p:sp>
          <p:nvSpPr>
            <p:cNvPr id="56" name="Овал 55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397" y="1195320"/>
              <a:ext cx="1053749" cy="105374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24161" y="5049353"/>
            <a:ext cx="1116000" cy="1116000"/>
            <a:chOff x="6431769" y="1164249"/>
            <a:chExt cx="1116000" cy="1116000"/>
          </a:xfrm>
        </p:grpSpPr>
        <p:sp>
          <p:nvSpPr>
            <p:cNvPr id="59" name="Овал 5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071" y="1245605"/>
              <a:ext cx="941396" cy="94139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217076" y="461139"/>
            <a:ext cx="1116000" cy="1116000"/>
            <a:chOff x="6431769" y="1164249"/>
            <a:chExt cx="1116000" cy="1116000"/>
          </a:xfrm>
        </p:grpSpPr>
        <p:sp>
          <p:nvSpPr>
            <p:cNvPr id="62" name="Овал 61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74" y="1223319"/>
              <a:ext cx="941396" cy="94139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777599" y="5061407"/>
            <a:ext cx="1116000" cy="1116000"/>
            <a:chOff x="6431769" y="1164249"/>
            <a:chExt cx="1116000" cy="1116000"/>
          </a:xfrm>
        </p:grpSpPr>
        <p:sp>
          <p:nvSpPr>
            <p:cNvPr id="65" name="Овал 64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35" b="89381" l="7080" r="924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361" y="1266552"/>
              <a:ext cx="996129" cy="99612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763658" y="3912750"/>
            <a:ext cx="1116000" cy="1116000"/>
            <a:chOff x="6431769" y="1164249"/>
            <a:chExt cx="1116000" cy="1116000"/>
          </a:xfrm>
        </p:grpSpPr>
        <p:sp>
          <p:nvSpPr>
            <p:cNvPr id="68" name="Овал 67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012" y="1258839"/>
              <a:ext cx="941396" cy="941396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4770425" y="2761109"/>
            <a:ext cx="1116000" cy="1116000"/>
            <a:chOff x="6431769" y="1164249"/>
            <a:chExt cx="1116000" cy="1116000"/>
          </a:xfrm>
        </p:grpSpPr>
        <p:sp>
          <p:nvSpPr>
            <p:cNvPr id="71" name="Овал 70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911" y="1349446"/>
              <a:ext cx="817972" cy="81797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4763658" y="1629705"/>
            <a:ext cx="1116000" cy="1116000"/>
            <a:chOff x="6431769" y="1164249"/>
            <a:chExt cx="1116000" cy="1116000"/>
          </a:xfrm>
        </p:grpSpPr>
        <p:sp>
          <p:nvSpPr>
            <p:cNvPr id="74" name="Овал 73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678" y="1250818"/>
              <a:ext cx="941396" cy="94139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763658" y="473222"/>
            <a:ext cx="1116000" cy="1116000"/>
            <a:chOff x="6431769" y="1164249"/>
            <a:chExt cx="1116000" cy="1116000"/>
          </a:xfrm>
        </p:grpSpPr>
        <p:sp>
          <p:nvSpPr>
            <p:cNvPr id="77" name="Овал 76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012" y="1281584"/>
              <a:ext cx="941396" cy="941396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3572573" y="473222"/>
            <a:ext cx="1116000" cy="1116000"/>
            <a:chOff x="6431769" y="1164249"/>
            <a:chExt cx="1116000" cy="1116000"/>
          </a:xfrm>
        </p:grpSpPr>
        <p:sp>
          <p:nvSpPr>
            <p:cNvPr id="80" name="Овал 79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494" y="1250718"/>
              <a:ext cx="953258" cy="95325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377129" y="459223"/>
            <a:ext cx="1116000" cy="1116000"/>
            <a:chOff x="6431769" y="1164249"/>
            <a:chExt cx="1116000" cy="1116000"/>
          </a:xfrm>
        </p:grpSpPr>
        <p:sp>
          <p:nvSpPr>
            <p:cNvPr id="83" name="Овал 8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971" y="1204010"/>
              <a:ext cx="1009826" cy="1009826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383726" y="2758367"/>
            <a:ext cx="1116000" cy="1116000"/>
            <a:chOff x="6431769" y="1164249"/>
            <a:chExt cx="1116000" cy="1116000"/>
          </a:xfrm>
        </p:grpSpPr>
        <p:sp>
          <p:nvSpPr>
            <p:cNvPr id="87" name="Овал 86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598" y="1395928"/>
              <a:ext cx="933459" cy="700094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2374845" y="1616141"/>
            <a:ext cx="1116000" cy="1116000"/>
            <a:chOff x="6431769" y="1164249"/>
            <a:chExt cx="1116000" cy="1116000"/>
          </a:xfrm>
        </p:grpSpPr>
        <p:sp>
          <p:nvSpPr>
            <p:cNvPr id="90" name="Овал 89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622" y="1382232"/>
              <a:ext cx="718100" cy="672872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3573487" y="1614005"/>
            <a:ext cx="1116000" cy="1116000"/>
            <a:chOff x="6431769" y="1164249"/>
            <a:chExt cx="1116000" cy="1116000"/>
          </a:xfrm>
        </p:grpSpPr>
        <p:sp>
          <p:nvSpPr>
            <p:cNvPr id="93" name="Овал 9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936" y="1266518"/>
              <a:ext cx="941396" cy="941396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3573761" y="2740715"/>
            <a:ext cx="1116000" cy="1116000"/>
            <a:chOff x="6431769" y="1164249"/>
            <a:chExt cx="1116000" cy="1116000"/>
          </a:xfrm>
        </p:grpSpPr>
        <p:sp>
          <p:nvSpPr>
            <p:cNvPr id="96" name="Овал 95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881" y="1260234"/>
              <a:ext cx="990125" cy="99012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3568107" y="3881625"/>
            <a:ext cx="1116000" cy="1116000"/>
            <a:chOff x="6431769" y="1164249"/>
            <a:chExt cx="1116000" cy="1116000"/>
          </a:xfrm>
        </p:grpSpPr>
        <p:sp>
          <p:nvSpPr>
            <p:cNvPr id="99" name="Овал 9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960" y="1259733"/>
              <a:ext cx="941396" cy="94139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2372146" y="3894315"/>
            <a:ext cx="1116000" cy="1116000"/>
            <a:chOff x="6431769" y="1164249"/>
            <a:chExt cx="1116000" cy="1116000"/>
          </a:xfrm>
        </p:grpSpPr>
        <p:sp>
          <p:nvSpPr>
            <p:cNvPr id="102" name="Овал 101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52" y="1401767"/>
              <a:ext cx="755728" cy="76893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3573487" y="5028750"/>
            <a:ext cx="1116000" cy="1116000"/>
            <a:chOff x="6431769" y="1164249"/>
            <a:chExt cx="1116000" cy="1116000"/>
          </a:xfrm>
        </p:grpSpPr>
        <p:sp>
          <p:nvSpPr>
            <p:cNvPr id="105" name="Овал 104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307" y="1371510"/>
              <a:ext cx="771765" cy="77176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2383517" y="5043839"/>
            <a:ext cx="1116000" cy="1116000"/>
            <a:chOff x="6431769" y="1164249"/>
            <a:chExt cx="1116000" cy="1116000"/>
          </a:xfrm>
        </p:grpSpPr>
        <p:sp>
          <p:nvSpPr>
            <p:cNvPr id="108" name="Овал 107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798" y="1302547"/>
              <a:ext cx="941396" cy="941396"/>
            </a:xfrm>
            <a:prstGeom prst="rect">
              <a:avLst/>
            </a:prstGeom>
          </p:spPr>
        </p:pic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96" y="3286541"/>
            <a:ext cx="2836992" cy="283699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31985" y="276957"/>
            <a:ext cx="5767754" cy="6304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9152" r="16282" b="8284"/>
          <a:stretch/>
        </p:blipFill>
        <p:spPr>
          <a:xfrm>
            <a:off x="1085850" y="276957"/>
            <a:ext cx="5460023" cy="6304086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33" y="5867262"/>
            <a:ext cx="869951" cy="75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568" y="3977109"/>
            <a:ext cx="1866093" cy="22110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873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A2A135-1E13-4BFE-96E1-8C1C55D59268}"/>
</file>

<file path=customXml/itemProps2.xml><?xml version="1.0" encoding="utf-8"?>
<ds:datastoreItem xmlns:ds="http://schemas.openxmlformats.org/officeDocument/2006/customXml" ds:itemID="{3B5FD0E8-C151-4782-9C3E-7E4D0ACCFA95}"/>
</file>

<file path=customXml/itemProps3.xml><?xml version="1.0" encoding="utf-8"?>
<ds:datastoreItem xmlns:ds="http://schemas.openxmlformats.org/officeDocument/2006/customXml" ds:itemID="{77F22CC3-17F0-42BA-8313-E6B20BD5C70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2025-08-27T17:26:12Z</dcterms:created>
  <dcterms:modified xsi:type="dcterms:W3CDTF">2025-08-27T17:34:16Z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