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39FB8-42D4-B3CD-03F6-7C541E1312AE}" v="3" dt="2025-10-14T16:48:44.433"/>
    <p1510:client id="{64C58469-81C8-B2E3-45DF-611701983B7F}" v="7" dt="2025-10-14T16:47:11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8" d="100"/>
          <a:sy n="98" d="100"/>
        </p:scale>
        <p:origin x="10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64C58469-81C8-B2E3-45DF-611701983B7F}"/>
    <pc:docChg chg="modSld">
      <pc:chgData name="syta.marianna" userId="S::syta.marianna_gmail.com#ext#@slideedu.onmicrosoft.com::df3fcb8e-702e-40fc-ad48-093d0405acb5" providerId="AD" clId="Web-{64C58469-81C8-B2E3-45DF-611701983B7F}" dt="2025-10-14T16:47:11.125" v="6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4C58469-81C8-B2E3-45DF-611701983B7F}" dt="2025-10-14T16:47:11.125" v="6" actId="1076"/>
        <pc:sldMkLst>
          <pc:docMk/>
          <pc:sldMk cId="0" sldId="257"/>
        </pc:sldMkLst>
        <pc:grpChg chg="mod">
          <ac:chgData name="syta.marianna" userId="S::syta.marianna_gmail.com#ext#@slideedu.onmicrosoft.com::df3fcb8e-702e-40fc-ad48-093d0405acb5" providerId="AD" clId="Web-{64C58469-81C8-B2E3-45DF-611701983B7F}" dt="2025-10-14T16:47:08.609" v="5" actId="1076"/>
          <ac:grpSpMkLst>
            <pc:docMk/>
            <pc:sldMk cId="0" sldId="257"/>
            <ac:grpSpMk id="36" creationId="{00000000-0000-0000-0000-000000000000}"/>
          </ac:grpSpMkLst>
        </pc:grpChg>
        <pc:picChg chg="mod">
          <ac:chgData name="syta.marianna" userId="S::syta.marianna_gmail.com#ext#@slideedu.onmicrosoft.com::df3fcb8e-702e-40fc-ad48-093d0405acb5" providerId="AD" clId="Web-{64C58469-81C8-B2E3-45DF-611701983B7F}" dt="2025-10-14T16:47:11.125" v="6" actId="1076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64C58469-81C8-B2E3-45DF-611701983B7F}" dt="2025-10-14T16:45:58.795" v="4" actId="1076"/>
          <ac:picMkLst>
            <pc:docMk/>
            <pc:sldMk cId="0" sldId="257"/>
            <ac:picMk id="39" creationId="{00000000-0000-0000-0000-000000000000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43139FB8-42D4-B3CD-03F6-7C541E1312AE}"/>
    <pc:docChg chg="modSld">
      <pc:chgData name="syta.marianna" userId="S::syta.marianna_gmail.com#ext#@slideedu.onmicrosoft.com::df3fcb8e-702e-40fc-ad48-093d0405acb5" providerId="AD" clId="Web-{43139FB8-42D4-B3CD-03F6-7C541E1312AE}" dt="2025-10-14T16:48:44.433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43139FB8-42D4-B3CD-03F6-7C541E1312AE}" dt="2025-10-14T16:48:44.433" v="2" actId="1076"/>
        <pc:sldMkLst>
          <pc:docMk/>
          <pc:sldMk cId="0" sldId="257"/>
        </pc:sldMkLst>
        <pc:grpChg chg="mod">
          <ac:chgData name="syta.marianna" userId="S::syta.marianna_gmail.com#ext#@slideedu.onmicrosoft.com::df3fcb8e-702e-40fc-ad48-093d0405acb5" providerId="AD" clId="Web-{43139FB8-42D4-B3CD-03F6-7C541E1312AE}" dt="2025-10-14T16:48:42.277" v="0" actId="1076"/>
          <ac:grpSpMkLst>
            <pc:docMk/>
            <pc:sldMk cId="0" sldId="257"/>
            <ac:grpSpMk id="36" creationId="{00000000-0000-0000-0000-000000000000}"/>
          </ac:grpSpMkLst>
        </pc:grpChg>
        <pc:picChg chg="mod">
          <ac:chgData name="syta.marianna" userId="S::syta.marianna_gmail.com#ext#@slideedu.onmicrosoft.com::df3fcb8e-702e-40fc-ad48-093d0405acb5" providerId="AD" clId="Web-{43139FB8-42D4-B3CD-03F6-7C541E1312AE}" dt="2025-10-14T16:48:44.433" v="2" actId="1076"/>
          <ac:picMkLst>
            <pc:docMk/>
            <pc:sldMk cId="0" sldId="257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21" Type="http://schemas.openxmlformats.org/officeDocument/2006/relationships/image" Target="../media/image16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63" Type="http://schemas.openxmlformats.org/officeDocument/2006/relationships/image" Target="../media/image58.png"/><Relationship Id="rId68" Type="http://schemas.openxmlformats.org/officeDocument/2006/relationships/image" Target="../media/image63.png"/><Relationship Id="rId84" Type="http://schemas.openxmlformats.org/officeDocument/2006/relationships/image" Target="../media/image79.png"/><Relationship Id="rId89" Type="http://schemas.openxmlformats.org/officeDocument/2006/relationships/image" Target="../media/image84.png"/><Relationship Id="rId16" Type="http://schemas.openxmlformats.org/officeDocument/2006/relationships/image" Target="../media/image12.png"/><Relationship Id="rId11" Type="http://schemas.openxmlformats.org/officeDocument/2006/relationships/image" Target="../media/image8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53" Type="http://schemas.openxmlformats.org/officeDocument/2006/relationships/image" Target="../media/image48.png"/><Relationship Id="rId58" Type="http://schemas.openxmlformats.org/officeDocument/2006/relationships/image" Target="../media/image53.png"/><Relationship Id="rId74" Type="http://schemas.openxmlformats.org/officeDocument/2006/relationships/image" Target="../media/image69.png"/><Relationship Id="rId79" Type="http://schemas.openxmlformats.org/officeDocument/2006/relationships/image" Target="../media/image74.png"/><Relationship Id="rId102" Type="http://schemas.microsoft.com/office/2007/relationships/hdphoto" Target="../media/hdphoto6.wdp"/><Relationship Id="rId5" Type="http://schemas.microsoft.com/office/2007/relationships/hdphoto" Target="../media/hdphoto1.wdp"/><Relationship Id="rId90" Type="http://schemas.openxmlformats.org/officeDocument/2006/relationships/image" Target="../media/image85.png"/><Relationship Id="rId95" Type="http://schemas.openxmlformats.org/officeDocument/2006/relationships/image" Target="../media/image8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64" Type="http://schemas.openxmlformats.org/officeDocument/2006/relationships/image" Target="../media/image59.png"/><Relationship Id="rId69" Type="http://schemas.openxmlformats.org/officeDocument/2006/relationships/image" Target="../media/image64.png"/><Relationship Id="rId80" Type="http://schemas.openxmlformats.org/officeDocument/2006/relationships/image" Target="../media/image75.png"/><Relationship Id="rId85" Type="http://schemas.openxmlformats.org/officeDocument/2006/relationships/image" Target="../media/image80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46" Type="http://schemas.openxmlformats.org/officeDocument/2006/relationships/image" Target="../media/image41.png"/><Relationship Id="rId59" Type="http://schemas.openxmlformats.org/officeDocument/2006/relationships/image" Target="../media/image54.png"/><Relationship Id="rId67" Type="http://schemas.openxmlformats.org/officeDocument/2006/relationships/image" Target="../media/image62.png"/><Relationship Id="rId20" Type="http://schemas.openxmlformats.org/officeDocument/2006/relationships/image" Target="../media/image15.png"/><Relationship Id="rId41" Type="http://schemas.openxmlformats.org/officeDocument/2006/relationships/image" Target="../media/image36.png"/><Relationship Id="rId54" Type="http://schemas.openxmlformats.org/officeDocument/2006/relationships/image" Target="../media/image49.png"/><Relationship Id="rId62" Type="http://schemas.openxmlformats.org/officeDocument/2006/relationships/image" Target="../media/image57.png"/><Relationship Id="rId70" Type="http://schemas.openxmlformats.org/officeDocument/2006/relationships/image" Target="../media/image65.png"/><Relationship Id="rId75" Type="http://schemas.openxmlformats.org/officeDocument/2006/relationships/image" Target="../media/image70.png"/><Relationship Id="rId83" Type="http://schemas.openxmlformats.org/officeDocument/2006/relationships/image" Target="../media/image78.png"/><Relationship Id="rId88" Type="http://schemas.openxmlformats.org/officeDocument/2006/relationships/image" Target="../media/image83.png"/><Relationship Id="rId91" Type="http://schemas.openxmlformats.org/officeDocument/2006/relationships/image" Target="../media/image86.png"/><Relationship Id="rId9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49" Type="http://schemas.openxmlformats.org/officeDocument/2006/relationships/image" Target="../media/image44.png"/><Relationship Id="rId57" Type="http://schemas.openxmlformats.org/officeDocument/2006/relationships/image" Target="../media/image52.png"/><Relationship Id="rId10" Type="http://schemas.openxmlformats.org/officeDocument/2006/relationships/image" Target="../media/image7.png"/><Relationship Id="rId31" Type="http://schemas.openxmlformats.org/officeDocument/2006/relationships/image" Target="../media/image26.png"/><Relationship Id="rId44" Type="http://schemas.openxmlformats.org/officeDocument/2006/relationships/image" Target="../media/image39.png"/><Relationship Id="rId52" Type="http://schemas.openxmlformats.org/officeDocument/2006/relationships/image" Target="../media/image47.png"/><Relationship Id="rId60" Type="http://schemas.openxmlformats.org/officeDocument/2006/relationships/image" Target="../media/image55.png"/><Relationship Id="rId65" Type="http://schemas.openxmlformats.org/officeDocument/2006/relationships/image" Target="../media/image60.png"/><Relationship Id="rId73" Type="http://schemas.openxmlformats.org/officeDocument/2006/relationships/image" Target="../media/image68.png"/><Relationship Id="rId78" Type="http://schemas.openxmlformats.org/officeDocument/2006/relationships/image" Target="../media/image73.png"/><Relationship Id="rId81" Type="http://schemas.openxmlformats.org/officeDocument/2006/relationships/image" Target="../media/image76.png"/><Relationship Id="rId86" Type="http://schemas.openxmlformats.org/officeDocument/2006/relationships/image" Target="../media/image81.png"/><Relationship Id="rId94" Type="http://schemas.microsoft.com/office/2007/relationships/hdphoto" Target="../media/hdphoto5.wdp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microsoft.com/office/2007/relationships/hdphoto" Target="../media/hdphoto4.wdp"/><Relationship Id="rId39" Type="http://schemas.openxmlformats.org/officeDocument/2006/relationships/image" Target="../media/image34.png"/><Relationship Id="rId34" Type="http://schemas.openxmlformats.org/officeDocument/2006/relationships/image" Target="../media/image29.png"/><Relationship Id="rId50" Type="http://schemas.openxmlformats.org/officeDocument/2006/relationships/image" Target="../media/image45.png"/><Relationship Id="rId55" Type="http://schemas.openxmlformats.org/officeDocument/2006/relationships/image" Target="../media/image50.png"/><Relationship Id="rId76" Type="http://schemas.openxmlformats.org/officeDocument/2006/relationships/image" Target="../media/image71.png"/><Relationship Id="rId97" Type="http://schemas.openxmlformats.org/officeDocument/2006/relationships/image" Target="../media/image91.png"/><Relationship Id="rId7" Type="http://schemas.openxmlformats.org/officeDocument/2006/relationships/image" Target="../media/image5.png"/><Relationship Id="rId71" Type="http://schemas.openxmlformats.org/officeDocument/2006/relationships/image" Target="../media/image66.png"/><Relationship Id="rId92" Type="http://schemas.openxmlformats.org/officeDocument/2006/relationships/image" Target="../media/image87.png"/><Relationship Id="rId2" Type="http://schemas.openxmlformats.org/officeDocument/2006/relationships/image" Target="../media/image1.png"/><Relationship Id="rId29" Type="http://schemas.openxmlformats.org/officeDocument/2006/relationships/image" Target="../media/image24.png"/><Relationship Id="rId24" Type="http://schemas.openxmlformats.org/officeDocument/2006/relationships/image" Target="../media/image19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66" Type="http://schemas.openxmlformats.org/officeDocument/2006/relationships/image" Target="../media/image61.png"/><Relationship Id="rId87" Type="http://schemas.openxmlformats.org/officeDocument/2006/relationships/image" Target="../media/image82.png"/><Relationship Id="rId61" Type="http://schemas.openxmlformats.org/officeDocument/2006/relationships/image" Target="../media/image56.png"/><Relationship Id="rId82" Type="http://schemas.openxmlformats.org/officeDocument/2006/relationships/image" Target="../media/image77.png"/><Relationship Id="rId19" Type="http://schemas.openxmlformats.org/officeDocument/2006/relationships/image" Target="../media/image14.png"/><Relationship Id="rId14" Type="http://schemas.openxmlformats.org/officeDocument/2006/relationships/image" Target="../media/image10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56" Type="http://schemas.openxmlformats.org/officeDocument/2006/relationships/image" Target="../media/image51.png"/><Relationship Id="rId77" Type="http://schemas.openxmlformats.org/officeDocument/2006/relationships/image" Target="../media/image72.png"/><Relationship Id="rId100" Type="http://schemas.openxmlformats.org/officeDocument/2006/relationships/image" Target="../media/image94.png"/><Relationship Id="rId8" Type="http://schemas.microsoft.com/office/2007/relationships/hdphoto" Target="../media/hdphoto2.wdp"/><Relationship Id="rId51" Type="http://schemas.openxmlformats.org/officeDocument/2006/relationships/image" Target="../media/image46.png"/><Relationship Id="rId72" Type="http://schemas.openxmlformats.org/officeDocument/2006/relationships/image" Target="../media/image67.png"/><Relationship Id="rId93" Type="http://schemas.openxmlformats.org/officeDocument/2006/relationships/image" Target="../media/image88.png"/><Relationship Id="rId98" Type="http://schemas.openxmlformats.org/officeDocument/2006/relationships/image" Target="../media/image92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773621" y="434579"/>
            <a:ext cx="3580883" cy="4460033"/>
            <a:chOff x="6683827" y="559835"/>
            <a:chExt cx="3580883" cy="4460033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6683827" y="559835"/>
              <a:ext cx="3580883" cy="4460033"/>
            </a:xfrm>
            <a:prstGeom prst="roundRect">
              <a:avLst/>
            </a:prstGeom>
            <a:solidFill>
              <a:schemeClr val="lt1">
                <a:alpha val="84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4565" y="739117"/>
              <a:ext cx="1192648" cy="119264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0753" y="3627853"/>
              <a:ext cx="1299567" cy="129956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3674347">
              <a:off x="8617099" y="3416272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1984" y="674400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0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20664" y="2083896"/>
              <a:ext cx="1391920" cy="139192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2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534066">
              <a:off x="7095557" y="2025183"/>
              <a:ext cx="1509347" cy="150934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47657" y="434579"/>
            <a:ext cx="3580883" cy="4460033"/>
            <a:chOff x="1983272" y="559835"/>
            <a:chExt cx="3580883" cy="4460033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983272" y="559835"/>
              <a:ext cx="3580883" cy="4460033"/>
            </a:xfrm>
            <a:prstGeom prst="roundRect">
              <a:avLst/>
            </a:prstGeom>
            <a:solidFill>
              <a:schemeClr val="lt1">
                <a:alpha val="84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88917" y="674400"/>
              <a:ext cx="1091740" cy="109174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8716" y="832136"/>
              <a:ext cx="1257959" cy="125669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833221">
              <a:off x="2408438" y="1972058"/>
              <a:ext cx="1122233" cy="112223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12492">
              <a:off x="3765995" y="1951849"/>
              <a:ext cx="1676004" cy="16760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06800">
              <a:off x="2301342" y="3885953"/>
              <a:ext cx="1228622" cy="702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3418" y="3637600"/>
              <a:ext cx="1299567" cy="129956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Овал 6"/>
          <p:cNvSpPr/>
          <p:nvPr/>
        </p:nvSpPr>
        <p:spPr>
          <a:xfrm>
            <a:off x="2541138" y="3439989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844141" y="3365885"/>
            <a:ext cx="1559216" cy="142943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66" y="3110446"/>
            <a:ext cx="3369753" cy="3369753"/>
          </a:xfrm>
          <a:prstGeom prst="rect">
            <a:avLst/>
          </a:prstGeom>
        </p:spPr>
      </p:pic>
      <p:grpSp>
        <p:nvGrpSpPr>
          <p:cNvPr id="183" name="Группа 182"/>
          <p:cNvGrpSpPr/>
          <p:nvPr/>
        </p:nvGrpSpPr>
        <p:grpSpPr>
          <a:xfrm>
            <a:off x="4803863" y="454339"/>
            <a:ext cx="3580883" cy="4460033"/>
            <a:chOff x="755856" y="492486"/>
            <a:chExt cx="3580883" cy="4460033"/>
          </a:xfrm>
        </p:grpSpPr>
        <p:grpSp>
          <p:nvGrpSpPr>
            <p:cNvPr id="184" name="Группа 183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86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7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4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4444769" y="2294110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4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6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8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980" y="2096683"/>
                <a:ext cx="1145680" cy="114568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628" y="599553"/>
              <a:ext cx="1486213" cy="1486213"/>
            </a:xfrm>
            <a:prstGeom prst="rect">
              <a:avLst/>
            </a:prstGeom>
          </p:spPr>
        </p:pic>
      </p:grpSp>
      <p:grpSp>
        <p:nvGrpSpPr>
          <p:cNvPr id="193" name="Группа 192"/>
          <p:cNvGrpSpPr/>
          <p:nvPr/>
        </p:nvGrpSpPr>
        <p:grpSpPr>
          <a:xfrm>
            <a:off x="737423" y="429355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4" name="Овал 203"/>
          <p:cNvSpPr/>
          <p:nvPr/>
        </p:nvSpPr>
        <p:spPr>
          <a:xfrm>
            <a:off x="4860219" y="515859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" name="Овал 204"/>
          <p:cNvSpPr/>
          <p:nvPr/>
        </p:nvSpPr>
        <p:spPr>
          <a:xfrm>
            <a:off x="836464" y="2554373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5" name="Группа 174"/>
          <p:cNvGrpSpPr/>
          <p:nvPr/>
        </p:nvGrpSpPr>
        <p:grpSpPr>
          <a:xfrm>
            <a:off x="769137" y="446614"/>
            <a:ext cx="3580883" cy="4460033"/>
            <a:chOff x="6667764" y="571608"/>
            <a:chExt cx="3580883" cy="4460033"/>
          </a:xfrm>
        </p:grpSpPr>
        <p:sp>
          <p:nvSpPr>
            <p:cNvPr id="176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7" name="Picture 12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8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2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1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2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5" name="Группа 164"/>
          <p:cNvGrpSpPr/>
          <p:nvPr/>
        </p:nvGrpSpPr>
        <p:grpSpPr>
          <a:xfrm>
            <a:off x="4806193" y="465730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10" name="Овал 209"/>
          <p:cNvSpPr/>
          <p:nvPr/>
        </p:nvSpPr>
        <p:spPr>
          <a:xfrm>
            <a:off x="2913435" y="2459006"/>
            <a:ext cx="1374128" cy="119090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9" name="Овал 208"/>
          <p:cNvSpPr/>
          <p:nvPr/>
        </p:nvSpPr>
        <p:spPr>
          <a:xfrm>
            <a:off x="5003154" y="3429396"/>
            <a:ext cx="1069898" cy="127635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5" name="Группа 154"/>
          <p:cNvGrpSpPr/>
          <p:nvPr/>
        </p:nvGrpSpPr>
        <p:grpSpPr>
          <a:xfrm>
            <a:off x="796030" y="452214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812583" y="478686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8" name="Овал 207"/>
          <p:cNvSpPr/>
          <p:nvPr/>
        </p:nvSpPr>
        <p:spPr>
          <a:xfrm>
            <a:off x="908506" y="747729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Овал 206"/>
          <p:cNvSpPr/>
          <p:nvPr/>
        </p:nvSpPr>
        <p:spPr>
          <a:xfrm>
            <a:off x="5037403" y="609382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9" name="Группа 138"/>
          <p:cNvGrpSpPr/>
          <p:nvPr/>
        </p:nvGrpSpPr>
        <p:grpSpPr>
          <a:xfrm>
            <a:off x="781618" y="422478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825971" y="480565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13" name="Овал 212"/>
          <p:cNvSpPr/>
          <p:nvPr/>
        </p:nvSpPr>
        <p:spPr>
          <a:xfrm>
            <a:off x="1959942" y="3352234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2" name="Овал 211"/>
          <p:cNvSpPr/>
          <p:nvPr/>
        </p:nvSpPr>
        <p:spPr>
          <a:xfrm>
            <a:off x="6498116" y="3470464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1" name="Группа 120"/>
          <p:cNvGrpSpPr/>
          <p:nvPr/>
        </p:nvGrpSpPr>
        <p:grpSpPr>
          <a:xfrm>
            <a:off x="797877" y="462517"/>
            <a:ext cx="3580883" cy="4460033"/>
            <a:chOff x="6667764" y="571608"/>
            <a:chExt cx="3580883" cy="4460033"/>
          </a:xfrm>
        </p:grpSpPr>
        <p:sp>
          <p:nvSpPr>
            <p:cNvPr id="122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3" name="Picture 12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1845"/>
              <a:ext cx="1300912" cy="130091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8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2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0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2"/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4"/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4809323" y="485486"/>
            <a:ext cx="3580883" cy="4460033"/>
            <a:chOff x="755856" y="492486"/>
            <a:chExt cx="3580883" cy="4460033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14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5" name="Picture 1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58649"/>
                <a:ext cx="905595" cy="90559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4"/>
              <p:cNvPicPr>
                <a:picLocks noChangeAspect="1" noChangeArrowheads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40510" y="1974256"/>
                <a:ext cx="1256690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4132224" y="936757"/>
                <a:ext cx="1122233" cy="6420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4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308888" y="2428756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6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043415" y="689775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8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698450" y="3702950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11" name="Овал 210"/>
          <p:cNvSpPr/>
          <p:nvPr/>
        </p:nvSpPr>
        <p:spPr>
          <a:xfrm>
            <a:off x="3214627" y="2532290"/>
            <a:ext cx="1103064" cy="130955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4" name="Овал 213"/>
          <p:cNvSpPr/>
          <p:nvPr/>
        </p:nvSpPr>
        <p:spPr>
          <a:xfrm>
            <a:off x="7258535" y="2288655"/>
            <a:ext cx="1103064" cy="130955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70906" y="428978"/>
            <a:ext cx="3580883" cy="4460033"/>
            <a:chOff x="755856" y="492486"/>
            <a:chExt cx="3580883" cy="4460033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94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5" name="Picture 14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4"/>
              <p:cNvPicPr>
                <a:picLocks noChangeAspect="1" noChangeArrowheads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/>
              <p:cNvPicPr>
                <a:picLocks noChangeAspect="1" noChangeArrowheads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4132224" y="696651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4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31195" y="2398063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6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4819515" y="510721"/>
            <a:ext cx="3580883" cy="4460033"/>
            <a:chOff x="6667764" y="571608"/>
            <a:chExt cx="3580883" cy="4460033"/>
          </a:xfrm>
        </p:grpSpPr>
        <p:sp>
          <p:nvSpPr>
            <p:cNvPr id="102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Picture 12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58986" y="2445401"/>
              <a:ext cx="1300912" cy="130091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8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0754" y="1997524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2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3674347">
              <a:off x="7805920" y="3527237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10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008406" y="854134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4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" name="Овал 205"/>
          <p:cNvSpPr/>
          <p:nvPr/>
        </p:nvSpPr>
        <p:spPr>
          <a:xfrm>
            <a:off x="5804244" y="3447700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5" name="Овал 214"/>
          <p:cNvSpPr/>
          <p:nvPr/>
        </p:nvSpPr>
        <p:spPr>
          <a:xfrm>
            <a:off x="829500" y="3106183"/>
            <a:ext cx="1510044" cy="148879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5" name="Группа 84"/>
          <p:cNvGrpSpPr/>
          <p:nvPr/>
        </p:nvGrpSpPr>
        <p:grpSpPr>
          <a:xfrm>
            <a:off x="4809053" y="485486"/>
            <a:ext cx="3580883" cy="4460033"/>
            <a:chOff x="6667764" y="571608"/>
            <a:chExt cx="3580883" cy="4460033"/>
          </a:xfrm>
        </p:grpSpPr>
        <p:sp>
          <p:nvSpPr>
            <p:cNvPr id="86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Picture 12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9384" y="3542171"/>
              <a:ext cx="1300912" cy="130091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64618" y="701954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2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3674347">
              <a:off x="6893546" y="766568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0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54789" y="2043499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729337">
              <a:off x="7119513" y="2099485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4"/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41097">
              <a:off x="8784838" y="374497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764776" y="469423"/>
            <a:ext cx="3580883" cy="4460033"/>
            <a:chOff x="1983272" y="559835"/>
            <a:chExt cx="3580883" cy="4460033"/>
          </a:xfrm>
        </p:grpSpPr>
        <p:sp>
          <p:nvSpPr>
            <p:cNvPr id="78" name="Прямоугольник: скругленные углы 1"/>
            <p:cNvSpPr/>
            <p:nvPr/>
          </p:nvSpPr>
          <p:spPr>
            <a:xfrm>
              <a:off x="1983272" y="559835"/>
              <a:ext cx="3580883" cy="4460033"/>
            </a:xfrm>
            <a:prstGeom prst="roundRect">
              <a:avLst/>
            </a:prstGeom>
            <a:solidFill>
              <a:schemeClr val="lt1">
                <a:alpha val="95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Picture 14"/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531" y="785995"/>
              <a:ext cx="857324" cy="85732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4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2291" y="3483755"/>
              <a:ext cx="1256690" cy="125669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833221">
              <a:off x="2379528" y="2159056"/>
              <a:ext cx="1122233" cy="112223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12492">
              <a:off x="3987243" y="2061333"/>
              <a:ext cx="1243366" cy="124336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06800">
              <a:off x="3671335" y="566849"/>
              <a:ext cx="1550522" cy="15505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0606" y="3885433"/>
              <a:ext cx="1352380" cy="77368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1" name="Овал 220"/>
          <p:cNvSpPr/>
          <p:nvPr/>
        </p:nvSpPr>
        <p:spPr>
          <a:xfrm>
            <a:off x="939149" y="546889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9" name="Овал 218"/>
          <p:cNvSpPr/>
          <p:nvPr/>
        </p:nvSpPr>
        <p:spPr>
          <a:xfrm>
            <a:off x="6654147" y="3500066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799284" y="469423"/>
            <a:ext cx="3580883" cy="4460033"/>
            <a:chOff x="6667764" y="571608"/>
            <a:chExt cx="3580883" cy="4460033"/>
          </a:xfrm>
        </p:grpSpPr>
        <p:sp>
          <p:nvSpPr>
            <p:cNvPr id="69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12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9384" y="3542171"/>
              <a:ext cx="1300912" cy="130091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8"/>
            <p:cNvPicPr>
              <a:picLocks noChangeAspect="1" noChangeArrowheads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9331" y="823622"/>
              <a:ext cx="1299567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2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3674347">
              <a:off x="8632659" y="3447648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0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7792" y="702012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2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0852" y="2023820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4"/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34066">
              <a:off x="8967332" y="235803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4853605" y="461629"/>
            <a:ext cx="3580883" cy="4460033"/>
            <a:chOff x="1983272" y="559835"/>
            <a:chExt cx="3580883" cy="4460033"/>
          </a:xfrm>
        </p:grpSpPr>
        <p:sp>
          <p:nvSpPr>
            <p:cNvPr id="61" name="Прямоугольник: скругленные углы 1"/>
            <p:cNvSpPr/>
            <p:nvPr/>
          </p:nvSpPr>
          <p:spPr>
            <a:xfrm>
              <a:off x="1983272" y="559835"/>
              <a:ext cx="3580883" cy="4460033"/>
            </a:xfrm>
            <a:prstGeom prst="roundRect">
              <a:avLst/>
            </a:prstGeom>
            <a:solidFill>
              <a:schemeClr val="lt1">
                <a:alpha val="95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Picture 14"/>
            <p:cNvPicPr>
              <a:picLocks noChangeAspect="1" noChangeArrowheads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88917" y="674400"/>
              <a:ext cx="1091740" cy="109174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4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2291" y="3483755"/>
              <a:ext cx="1256690" cy="125669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833221">
              <a:off x="2379528" y="2159056"/>
              <a:ext cx="1122233" cy="112223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12492">
              <a:off x="4084030" y="2262180"/>
              <a:ext cx="1076357" cy="107635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06800">
              <a:off x="3671335" y="566849"/>
              <a:ext cx="1550522" cy="15505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3418" y="3915647"/>
              <a:ext cx="1299567" cy="74347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0" name="Овал 219"/>
          <p:cNvSpPr/>
          <p:nvPr/>
        </p:nvSpPr>
        <p:spPr>
          <a:xfrm>
            <a:off x="1010352" y="3352465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2" name="Овал 221"/>
          <p:cNvSpPr/>
          <p:nvPr/>
        </p:nvSpPr>
        <p:spPr>
          <a:xfrm>
            <a:off x="5035518" y="520715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730535" y="490525"/>
            <a:ext cx="3580883" cy="4460033"/>
            <a:chOff x="6667764" y="571608"/>
            <a:chExt cx="3580883" cy="4460033"/>
          </a:xfrm>
        </p:grpSpPr>
        <p:sp>
          <p:nvSpPr>
            <p:cNvPr id="53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12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4565" y="739117"/>
              <a:ext cx="1300912" cy="130091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/>
            <p:cNvPicPr>
              <a:picLocks noChangeAspect="1" noChangeArrowheads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0753" y="3628509"/>
              <a:ext cx="1299567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3674347">
              <a:off x="8617099" y="3416272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2054" y="1986825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2"/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0183" y="848030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/>
            <p:cNvPicPr>
              <a:picLocks noChangeAspect="1" noChangeArrowheads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534066">
              <a:off x="7263457" y="2357904"/>
              <a:ext cx="913581" cy="913581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4842449" y="490525"/>
            <a:ext cx="3580883" cy="4460033"/>
            <a:chOff x="1983272" y="559835"/>
            <a:chExt cx="3580883" cy="4460033"/>
          </a:xfrm>
        </p:grpSpPr>
        <p:sp>
          <p:nvSpPr>
            <p:cNvPr id="45" name="Прямоугольник: скругленные углы 1"/>
            <p:cNvSpPr/>
            <p:nvPr/>
          </p:nvSpPr>
          <p:spPr>
            <a:xfrm>
              <a:off x="1983272" y="559835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14"/>
            <p:cNvPicPr>
              <a:picLocks noChangeAspect="1" noChangeArrowheads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88917" y="674400"/>
              <a:ext cx="1091740" cy="109174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4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57028" y="769629"/>
              <a:ext cx="1256690" cy="125669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833221">
              <a:off x="2379528" y="2159056"/>
              <a:ext cx="1122233" cy="112223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12492">
              <a:off x="3765995" y="1951849"/>
              <a:ext cx="1676004" cy="16760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06800">
              <a:off x="2253243" y="3247575"/>
              <a:ext cx="1550522" cy="15505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/>
            <p:cNvPicPr>
              <a:picLocks noChangeAspect="1" noChangeArrowheads="1"/>
            </p:cNvPicPr>
            <p:nvPr/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3418" y="3637600"/>
              <a:ext cx="1299567" cy="129956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3" name="Овал 202"/>
          <p:cNvSpPr/>
          <p:nvPr/>
        </p:nvSpPr>
        <p:spPr>
          <a:xfrm>
            <a:off x="6600922" y="671172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3" name="Овал 222"/>
          <p:cNvSpPr/>
          <p:nvPr/>
        </p:nvSpPr>
        <p:spPr>
          <a:xfrm>
            <a:off x="1114616" y="2162102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765060" y="479651"/>
            <a:ext cx="3580883" cy="4460033"/>
            <a:chOff x="6698209" y="584719"/>
            <a:chExt cx="3580883" cy="4460033"/>
          </a:xfrm>
        </p:grpSpPr>
        <p:sp>
          <p:nvSpPr>
            <p:cNvPr id="37" name="Прямоугольник: скругленные углы 2"/>
            <p:cNvSpPr/>
            <p:nvPr/>
          </p:nvSpPr>
          <p:spPr>
            <a:xfrm>
              <a:off x="6698209" y="584719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2"/>
            <p:cNvPicPr>
              <a:picLocks noChangeAspect="1" noChangeArrowheads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4565" y="739117"/>
              <a:ext cx="1300912" cy="130091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BEBA8EAE-BF5A-486C-A8C5-ECC9F3942E4B}">
                  <a14:imgProps xmlns:a14="http://schemas.microsoft.com/office/drawing/2010/main">
                    <a14:imgLayer r:embed="rId9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140000">
              <a:off x="6880753" y="3627853"/>
              <a:ext cx="1299567" cy="129956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2" descr="C:\Users\yanag\OneDrive\Робочий стіл\Picture1.pngPicture1"/>
            <p:cNvPicPr>
              <a:picLocks noChangeAspect="1" noChangeArrowheads="1"/>
            </p:cNvPicPr>
            <p:nvPr/>
          </p:nvPicPr>
          <p:blipFill>
            <a:blip r:embed="rId95"/>
            <a:srcRect t="1" b="1"/>
            <a:stretch>
              <a:fillRect/>
            </a:stretch>
          </p:blipFill>
          <p:spPr bwMode="auto">
            <a:xfrm rot="13674347">
              <a:off x="8617099" y="3416272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1984" y="674400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2"/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07237" y="220073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4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534066">
              <a:off x="7124246" y="2069183"/>
              <a:ext cx="1509347" cy="150934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4832127" y="469423"/>
            <a:ext cx="3580883" cy="4460033"/>
            <a:chOff x="1983272" y="559835"/>
            <a:chExt cx="3580883" cy="4460033"/>
          </a:xfrm>
        </p:grpSpPr>
        <p:sp>
          <p:nvSpPr>
            <p:cNvPr id="29" name="Прямоугольник: скругленные углы 1"/>
            <p:cNvSpPr/>
            <p:nvPr/>
          </p:nvSpPr>
          <p:spPr>
            <a:xfrm>
              <a:off x="1983272" y="559835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88917" y="674400"/>
              <a:ext cx="1091740" cy="109174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9350" y="832136"/>
              <a:ext cx="1256690" cy="125669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833221">
              <a:off x="2408438" y="1972058"/>
              <a:ext cx="1122233" cy="112223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12492">
              <a:off x="3765995" y="1951849"/>
              <a:ext cx="1676004" cy="16760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306800">
              <a:off x="2253243" y="3247575"/>
              <a:ext cx="1550522" cy="15505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3418" y="3637600"/>
              <a:ext cx="1299567" cy="129956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2" name="Овал 201"/>
          <p:cNvSpPr/>
          <p:nvPr/>
        </p:nvSpPr>
        <p:spPr>
          <a:xfrm>
            <a:off x="993585" y="759813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4" name="Овал 223"/>
          <p:cNvSpPr/>
          <p:nvPr/>
        </p:nvSpPr>
        <p:spPr>
          <a:xfrm>
            <a:off x="5036043" y="537806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1">
            <a:extLst>
              <a:ext uri="{BEBA8EAE-BF5A-486C-A8C5-ECC9F3942E4B}">
                <a14:imgProps xmlns:a14="http://schemas.microsoft.com/office/drawing/2010/main">
                  <a14:imgLayer r:embed="rId10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1" y="1326351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sp>
        <p:nvSpPr>
          <p:cNvPr id="217" name="Овал 216"/>
          <p:cNvSpPr/>
          <p:nvPr/>
        </p:nvSpPr>
        <p:spPr>
          <a:xfrm>
            <a:off x="852112" y="3507553"/>
            <a:ext cx="1510044" cy="13131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204" grpId="0" animBg="1"/>
      <p:bldP spid="204" grpId="1" animBg="1"/>
      <p:bldP spid="205" grpId="0" animBg="1"/>
      <p:bldP spid="205" grpId="1" animBg="1"/>
      <p:bldP spid="210" grpId="0" animBg="1"/>
      <p:bldP spid="210" grpId="1" animBg="1"/>
      <p:bldP spid="209" grpId="0" animBg="1"/>
      <p:bldP spid="209" grpId="1" animBg="1"/>
      <p:bldP spid="208" grpId="0" animBg="1"/>
      <p:bldP spid="208" grpId="1" animBg="1"/>
      <p:bldP spid="207" grpId="0" animBg="1"/>
      <p:bldP spid="207" grpId="1" animBg="1"/>
      <p:bldP spid="213" grpId="0" animBg="1"/>
      <p:bldP spid="213" grpId="1" animBg="1"/>
      <p:bldP spid="212" grpId="0" animBg="1"/>
      <p:bldP spid="212" grpId="1" animBg="1"/>
      <p:bldP spid="211" grpId="0" animBg="1"/>
      <p:bldP spid="211" grpId="1" animBg="1"/>
      <p:bldP spid="214" grpId="0" animBg="1"/>
      <p:bldP spid="214" grpId="1" animBg="1"/>
      <p:bldP spid="206" grpId="0" animBg="1"/>
      <p:bldP spid="206" grpId="1" animBg="1"/>
      <p:bldP spid="215" grpId="0" animBg="1"/>
      <p:bldP spid="215" grpId="1" animBg="1"/>
      <p:bldP spid="221" grpId="0" animBg="1"/>
      <p:bldP spid="221" grpId="1" animBg="1"/>
      <p:bldP spid="219" grpId="0" animBg="1"/>
      <p:bldP spid="219" grpId="1" animBg="1"/>
      <p:bldP spid="220" grpId="0" animBg="1"/>
      <p:bldP spid="220" grpId="1" animBg="1"/>
      <p:bldP spid="222" grpId="0" animBg="1"/>
      <p:bldP spid="222" grpId="1" animBg="1"/>
      <p:bldP spid="203" grpId="0" animBg="1"/>
      <p:bldP spid="203" grpId="1" animBg="1"/>
      <p:bldP spid="223" grpId="0" animBg="1"/>
      <p:bldP spid="223" grpId="1" animBg="1"/>
      <p:bldP spid="202" grpId="0" animBg="1"/>
      <p:bldP spid="224" grpId="0" animBg="1"/>
      <p:bldP spid="217" grpId="0" animBg="1"/>
      <p:bldP spid="2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16CF6-49F4-47F3-A8D7-04F785ED040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191E1A1-65CA-45FD-8D2E-3860ED904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2CCE0-53C9-4458-8540-C89FE181A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 Hrintsova</cp:lastModifiedBy>
  <cp:revision>37</cp:revision>
  <dcterms:created xsi:type="dcterms:W3CDTF">2024-11-27T13:55:00Z</dcterms:created>
  <dcterms:modified xsi:type="dcterms:W3CDTF">2025-10-14T16:48:45Z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EE047F88520442558D5933CE6587754D_12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0x01010038FC03484849DD4F838791533D0789A3</vt:lpwstr>
  </property>
</Properties>
</file>