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11.06.2025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slide" Target="slide1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22" y="-12358"/>
            <a:ext cx="12211021" cy="6870358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787439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633230" y="4474303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05658" y="447788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785928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645793" y="242766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5658" y="2431638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390235" y="385211"/>
            <a:ext cx="216176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488707" y="3853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r="1704"/>
          <a:stretch/>
        </p:blipFill>
        <p:spPr>
          <a:xfrm>
            <a:off x="469147" y="415679"/>
            <a:ext cx="1663865" cy="17225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3962" r="12467" b="12699"/>
          <a:stretch>
            <a:fillRect/>
          </a:stretch>
        </p:blipFill>
        <p:spPr>
          <a:xfrm>
            <a:off x="651755" y="2612592"/>
            <a:ext cx="1401452" cy="13691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/>
        </p:blipFill>
        <p:spPr>
          <a:xfrm>
            <a:off x="2465120" y="2339517"/>
            <a:ext cx="2054991" cy="19333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/>
        </p:blipFill>
        <p:spPr>
          <a:xfrm>
            <a:off x="4785928" y="2496437"/>
            <a:ext cx="1768333" cy="16062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910" y="5114984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" t="22089" b="20964"/>
          <a:stretch>
            <a:fillRect/>
          </a:stretch>
        </p:blipFill>
        <p:spPr>
          <a:xfrm>
            <a:off x="597411" y="4927265"/>
            <a:ext cx="1559423" cy="9340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98902" y="233600"/>
            <a:ext cx="76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639997" y="4020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791287" y="385211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r="3057"/>
          <a:stretch>
            <a:fillRect/>
          </a:stretch>
        </p:blipFill>
        <p:spPr>
          <a:xfrm>
            <a:off x="2696107" y="538250"/>
            <a:ext cx="1594821" cy="1477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37" y="453002"/>
            <a:ext cx="1130856" cy="1130856"/>
          </a:xfrm>
          <a:prstGeom prst="rect">
            <a:avLst/>
          </a:prstGeom>
        </p:spPr>
      </p:pic>
      <p:pic>
        <p:nvPicPr>
          <p:cNvPr id="4" name="Рисунок 25">
            <a:hlinkClick r:id="rId12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13040" y="2550795"/>
            <a:ext cx="3747135" cy="37471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6A196E0-96BF-FBDC-A571-805C4DE29FB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3292" y="4561263"/>
            <a:ext cx="1559225" cy="15592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FC697A2-9AA5-2A79-E401-160E9C468D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41" y="366249"/>
            <a:ext cx="1594821" cy="1747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6732" r="10658" b="19062"/>
          <a:stretch>
            <a:fillRect/>
          </a:stretch>
        </p:blipFill>
        <p:spPr>
          <a:xfrm>
            <a:off x="1782971" y="1419382"/>
            <a:ext cx="3553710" cy="3538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22</cp:revision>
  <dcterms:created xsi:type="dcterms:W3CDTF">2024-04-15T16:33:00Z</dcterms:created>
  <dcterms:modified xsi:type="dcterms:W3CDTF">2025-06-11T10:05:52Z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BE7FDFEE486B42DFAAE9238D51F27BB7_12</vt:lpwstr>
  </property>
  <property fmtid="{D5CDD505-2E9C-101B-9397-08002B2CF9AE}" pid="3" name="KSOProductBuildVer">
    <vt:lpwstr>1033-12.2.0.17119</vt:lpwstr>
  </property>
</Properties>
</file>