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98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Время вышло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2024-08-17T12:20:46Z</dcterms:modified>
</cp:coreProperties>
</file>