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49DEFB4-C8AC-48C5-8447-F80F1E5C88F9}"/>
              </a:ext>
            </a:extLst>
          </p:cNvPr>
          <p:cNvSpPr/>
          <p:nvPr/>
        </p:nvSpPr>
        <p:spPr>
          <a:xfrm>
            <a:off x="4365171" y="400685"/>
            <a:ext cx="7413171" cy="629402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98698FE-E664-4538-86F0-BC2E0A9C7FCA}"/>
              </a:ext>
            </a:extLst>
          </p:cNvPr>
          <p:cNvSpPr/>
          <p:nvPr/>
        </p:nvSpPr>
        <p:spPr>
          <a:xfrm>
            <a:off x="6330551" y="561012"/>
            <a:ext cx="1080000" cy="10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E032048-9361-41DC-988B-0A3A160DCAFD}"/>
              </a:ext>
            </a:extLst>
          </p:cNvPr>
          <p:cNvSpPr/>
          <p:nvPr/>
        </p:nvSpPr>
        <p:spPr>
          <a:xfrm>
            <a:off x="8334882" y="570614"/>
            <a:ext cx="1080000" cy="1032374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>
            <a:extLst>
              <a:ext uri="{FF2B5EF4-FFF2-40B4-BE49-F238E27FC236}">
                <a16:creationId xmlns:a16="http://schemas.microsoft.com/office/drawing/2014/main" id="{8AA66B66-2F65-4CC8-A6F4-5DC814540478}"/>
              </a:ext>
            </a:extLst>
          </p:cNvPr>
          <p:cNvSpPr/>
          <p:nvPr/>
        </p:nvSpPr>
        <p:spPr>
          <a:xfrm>
            <a:off x="10130368" y="547886"/>
            <a:ext cx="720000" cy="1080000"/>
          </a:xfrm>
          <a:prstGeom prst="mo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950613-1D05-4C1C-89A0-465AF7EF0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85" b="46603" l="54212" r="88859">
                        <a14:foregroundMark x1="54348" y1="16984" x2="54212" y2="15761"/>
                        <a14:foregroundMark x1="65761" y1="13315" x2="65489" y2="12908"/>
                        <a14:foregroundMark x1="78668" y1="11957" x2="78668" y2="11957"/>
                        <a14:foregroundMark x1="87500" y1="12092" x2="86549" y2="11685"/>
                        <a14:foregroundMark x1="88723" y1="21467" x2="88723" y2="21467"/>
                        <a14:foregroundMark x1="88859" y1="27446" x2="88859" y2="27446"/>
                        <a14:foregroundMark x1="72554" y1="46196" x2="72147" y2="46196"/>
                        <a14:foregroundMark x1="63995" y1="46603" x2="63995" y2="46060"/>
                        <a14:foregroundMark x1="55299" y1="39538" x2="55299" y2="39538"/>
                        <a14:foregroundMark x1="54891" y1="35734" x2="54891" y2="35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8100" r="7736" b="50000"/>
          <a:stretch/>
        </p:blipFill>
        <p:spPr>
          <a:xfrm>
            <a:off x="4755461" y="2043881"/>
            <a:ext cx="1080000" cy="10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11A96A-8C94-4D60-8D02-03245E098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57" b="47011" l="11413" r="47283">
                        <a14:foregroundMark x1="12500" y1="17120" x2="12500" y2="16848"/>
                        <a14:foregroundMark x1="22962" y1="13587" x2="22962" y2="13451"/>
                        <a14:foregroundMark x1="36821" y1="12364" x2="36685" y2="12228"/>
                        <a14:foregroundMark x1="44701" y1="12092" x2="44701" y2="12092"/>
                        <a14:foregroundMark x1="46467" y1="21332" x2="46467" y2="21332"/>
                        <a14:foregroundMark x1="46332" y1="28125" x2="46332" y2="28125"/>
                        <a14:foregroundMark x1="47418" y1="27446" x2="47418" y2="27446"/>
                        <a14:foregroundMark x1="30163" y1="45924" x2="30163" y2="45924"/>
                        <a14:foregroundMark x1="22011" y1="47011" x2="21875" y2="46196"/>
                        <a14:foregroundMark x1="13043" y1="35054" x2="12228" y2="35054"/>
                        <a14:foregroundMark x1="13315" y1="39538" x2="13315" y2="39538"/>
                        <a14:foregroundMark x1="11549" y1="16712" x2="11413" y2="1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3" t="8100" r="49681" b="50000"/>
          <a:stretch/>
        </p:blipFill>
        <p:spPr>
          <a:xfrm>
            <a:off x="4781262" y="5172026"/>
            <a:ext cx="102682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88269B-D3CD-4CAB-9F93-91D68965C2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82" b="88995" l="11141" r="46875">
                        <a14:foregroundMark x1="12364" y1="77446" x2="12364" y2="77446"/>
                        <a14:foregroundMark x1="13315" y1="81929" x2="13315" y2="81929"/>
                        <a14:foregroundMark x1="21875" y1="88723" x2="22011" y2="88723"/>
                        <a14:foregroundMark x1="29891" y1="89130" x2="29891" y2="88587"/>
                        <a14:foregroundMark x1="46467" y1="70109" x2="46467" y2="69973"/>
                        <a14:foregroundMark x1="46875" y1="63451" x2="46875" y2="63451"/>
                        <a14:foregroundMark x1="44429" y1="55163" x2="44429" y2="55163"/>
                        <a14:foregroundMark x1="23234" y1="55299" x2="23234" y2="55299"/>
                        <a14:foregroundMark x1="11685" y1="77446" x2="11685" y2="77446"/>
                        <a14:foregroundMark x1="11141" y1="77717" x2="11141" y2="7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1" t="48610" r="49305" b="8195"/>
          <a:stretch/>
        </p:blipFill>
        <p:spPr>
          <a:xfrm>
            <a:off x="4748921" y="3601968"/>
            <a:ext cx="108000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192622-A622-4F26-A05B-7D003FF22449}"/>
              </a:ext>
            </a:extLst>
          </p:cNvPr>
          <p:cNvCxnSpPr>
            <a:cxnSpLocks/>
          </p:cNvCxnSpPr>
          <p:nvPr/>
        </p:nvCxnSpPr>
        <p:spPr>
          <a:xfrm>
            <a:off x="7913218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183ED3E-14D4-47E8-BFAF-F07AA57D5970}"/>
              </a:ext>
            </a:extLst>
          </p:cNvPr>
          <p:cNvCxnSpPr>
            <a:cxnSpLocks/>
          </p:cNvCxnSpPr>
          <p:nvPr/>
        </p:nvCxnSpPr>
        <p:spPr>
          <a:xfrm>
            <a:off x="9842420" y="656885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068CB5-1F48-40F8-9571-729D5D36610D}"/>
              </a:ext>
            </a:extLst>
          </p:cNvPr>
          <p:cNvCxnSpPr>
            <a:cxnSpLocks/>
          </p:cNvCxnSpPr>
          <p:nvPr/>
        </p:nvCxnSpPr>
        <p:spPr>
          <a:xfrm flipH="1">
            <a:off x="4650394" y="328324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3DF989B-32E0-4967-B755-42AEBBC8ED0E}"/>
              </a:ext>
            </a:extLst>
          </p:cNvPr>
          <p:cNvCxnSpPr>
            <a:cxnSpLocks/>
          </p:cNvCxnSpPr>
          <p:nvPr/>
        </p:nvCxnSpPr>
        <p:spPr>
          <a:xfrm flipH="1">
            <a:off x="4628622" y="495855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04CB000-D67A-4972-AB37-CA2A4C7BFBCB}"/>
              </a:ext>
            </a:extLst>
          </p:cNvPr>
          <p:cNvCxnSpPr>
            <a:cxnSpLocks/>
          </p:cNvCxnSpPr>
          <p:nvPr/>
        </p:nvCxnSpPr>
        <p:spPr>
          <a:xfrm>
            <a:off x="5962300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64A3201-0432-4315-B0B4-5BDB04389103}"/>
              </a:ext>
            </a:extLst>
          </p:cNvPr>
          <p:cNvCxnSpPr>
            <a:cxnSpLocks/>
          </p:cNvCxnSpPr>
          <p:nvPr/>
        </p:nvCxnSpPr>
        <p:spPr>
          <a:xfrm flipH="1">
            <a:off x="4615542" y="175371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CAA9F3-7150-4E5E-B1B4-43B70111F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01" y="1641012"/>
            <a:ext cx="1809961" cy="18099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885C83-9CC6-460B-B522-F957EC96E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96" y="3283243"/>
            <a:ext cx="1602988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37980E-4B76-4AB4-904F-FE2FE744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25" y="5021484"/>
            <a:ext cx="1518054" cy="15180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F2BEFA0-0F28-4A5C-BB7E-85D6312A52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4173">
            <a:off x="8173083" y="5038925"/>
            <a:ext cx="1522321" cy="152846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27A48AD-7076-45BC-870C-8108E64A6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3353159"/>
            <a:ext cx="1611551" cy="16115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873B8D3-817C-4EC1-BDC2-3274B7BF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89" y="1866415"/>
            <a:ext cx="1317351" cy="13173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E5CF33-87F2-4ACB-8186-540F30DD2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9" y="4921353"/>
            <a:ext cx="1740677" cy="174067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13D7F4-62ED-4913-BA19-B7D9330848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3" y="1790396"/>
            <a:ext cx="1456686" cy="14566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64A9D7E-A604-4A87-9482-9071954D30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2834" y="3281742"/>
            <a:ext cx="1559889" cy="15598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3" y="3085365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36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38" y="1713333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7445" y="5028227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818" y="172424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9094" y="171652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8408" y="495371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90" y="4990197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5729" y="323325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222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322" y="636521"/>
            <a:ext cx="12480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9374" y="271886"/>
            <a:ext cx="6041265" cy="62157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EC890-D4E6-4486-AF6A-181BD6F612A6}"/>
</file>

<file path=customXml/itemProps2.xml><?xml version="1.0" encoding="utf-8"?>
<ds:datastoreItem xmlns:ds="http://schemas.openxmlformats.org/officeDocument/2006/customXml" ds:itemID="{25738249-8C33-4B49-B613-E1FFD8B67269}"/>
</file>

<file path=customXml/itemProps3.xml><?xml version="1.0" encoding="utf-8"?>
<ds:datastoreItem xmlns:ds="http://schemas.openxmlformats.org/officeDocument/2006/customXml" ds:itemID="{58F040CF-6998-4F51-8923-3FD07FC9AF4F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2024-12-25T13:06:44Z</dcterms:created>
  <dcterms:modified xsi:type="dcterms:W3CDTF">2024-12-25T15:03:28Z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