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50" d="100"/>
          <a:sy n="50" d="100"/>
        </p:scale>
        <p:origin x="265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8D692F8E-19CF-3691-D7BF-258FFC95FF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r="-1"/>
          <a:stretch/>
        </p:blipFill>
        <p:spPr>
          <a:xfrm>
            <a:off x="4579609" y="3760754"/>
            <a:ext cx="2509741" cy="2559263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E1EDFA10-C263-3A5F-0554-4F9908B7C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0" y="276043"/>
            <a:ext cx="2226801" cy="22268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1825" y="221368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6500" y="351817"/>
            <a:ext cx="2075250" cy="20752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825EC0-7D07-6844-C466-24B3122AC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1825" y="238673"/>
            <a:ext cx="2336148" cy="233614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81983">
            <a:off x="4819040" y="106468"/>
            <a:ext cx="2420880" cy="24183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42" y="-47742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05745" y="345286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87" y="238673"/>
            <a:ext cx="2243166" cy="2243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7D5A16-BF6F-C48B-D8B8-8AF51EFDA6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247" y="432630"/>
            <a:ext cx="2028308" cy="20283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11" y="90511"/>
            <a:ext cx="2537857" cy="2537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485C8F-412F-9438-BCC1-7A70E38081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6006" y="464231"/>
            <a:ext cx="1977995" cy="19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7773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7773 0.47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7774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25612 0.5354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2AD37A-3FAE-4AC8-A18C-3B73D714D6F4}"/>
</file>

<file path=customXml/itemProps2.xml><?xml version="1.0" encoding="utf-8"?>
<ds:datastoreItem xmlns:ds="http://schemas.openxmlformats.org/officeDocument/2006/customXml" ds:itemID="{AB86ACC5-A53E-4D46-AA54-9851754479F0}"/>
</file>

<file path=customXml/itemProps3.xml><?xml version="1.0" encoding="utf-8"?>
<ds:datastoreItem xmlns:ds="http://schemas.openxmlformats.org/officeDocument/2006/customXml" ds:itemID="{8DA1DD4B-DC25-43A7-977C-176E14F1BD2F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Администратор</cp:lastModifiedBy>
  <cp:revision>6</cp:revision>
  <dcterms:created xsi:type="dcterms:W3CDTF">2022-12-15T08:16:52Z</dcterms:created>
  <dcterms:modified xsi:type="dcterms:W3CDTF">2025-06-24T08:33:33Z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