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microsoft.com/office/2007/relationships/hdphoto" Target="../media/hdphoto1.wdp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35" y="3032705"/>
            <a:ext cx="3066545" cy="3066545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92EA8F77-C6D4-B9A0-2D27-509F934A0A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r="3863"/>
          <a:stretch/>
        </p:blipFill>
        <p:spPr>
          <a:xfrm>
            <a:off x="444502" y="583268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267376" y="927050"/>
            <a:ext cx="65950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 Паши есть собака Тишка.</a:t>
            </a:r>
          </a:p>
        </p:txBody>
      </p:sp>
      <p:pic>
        <p:nvPicPr>
          <p:cNvPr id="11" name="Рисунок 10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BC80253D-1D8F-FDD2-EEA4-F3C44F4192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576" y="1895921"/>
            <a:ext cx="4378809" cy="437880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EB3D0A71-AE17-E905-E1D8-69987C80DC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539" y="3569038"/>
            <a:ext cx="2476500" cy="247650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C9728F44-E700-3C4B-2AE1-7349CF06A9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r="3863"/>
          <a:stretch/>
        </p:blipFill>
        <p:spPr>
          <a:xfrm>
            <a:off x="426003" y="583268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56D0233B-C0E3-0A16-98E6-4F7045C23B37}"/>
              </a:ext>
            </a:extLst>
          </p:cNvPr>
          <p:cNvSpPr/>
          <p:nvPr/>
        </p:nvSpPr>
        <p:spPr>
          <a:xfrm>
            <a:off x="1816967" y="700986"/>
            <a:ext cx="52838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Ушел Паша в школу.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Собаку оставил дома.</a:t>
            </a:r>
          </a:p>
        </p:txBody>
      </p:sp>
      <p:pic>
        <p:nvPicPr>
          <p:cNvPr id="45" name="Рисунок 44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FD8FA1E6-407D-BBB2-7A59-29DC5C4817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4722" y="2329404"/>
            <a:ext cx="4078516" cy="4078516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4EFAA8E1-A0DA-73B5-18E8-62C8709182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55" y="4025584"/>
            <a:ext cx="2111384" cy="2111384"/>
          </a:xfrm>
          <a:prstGeom prst="rect">
            <a:avLst/>
          </a:prstGeom>
        </p:spPr>
      </p:pic>
      <p:sp>
        <p:nvSpPr>
          <p:cNvPr id="53" name="Облачко с текстом: овальное 52">
            <a:extLst>
              <a:ext uri="{FF2B5EF4-FFF2-40B4-BE49-F238E27FC236}">
                <a16:creationId xmlns:a16="http://schemas.microsoft.com/office/drawing/2014/main" id="{671B0E92-EDE0-F64E-3D99-E46BABD8B840}"/>
              </a:ext>
            </a:extLst>
          </p:cNvPr>
          <p:cNvSpPr/>
          <p:nvPr/>
        </p:nvSpPr>
        <p:spPr>
          <a:xfrm>
            <a:off x="1624803" y="2004269"/>
            <a:ext cx="3118647" cy="2062354"/>
          </a:xfrm>
          <a:prstGeom prst="wedgeEllipseCallout">
            <a:avLst>
              <a:gd name="adj1" fmla="val 84214"/>
              <a:gd name="adj2" fmla="val 3589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строительство, окно, дом&#10;&#10;Автоматически созданное описание">
            <a:extLst>
              <a:ext uri="{FF2B5EF4-FFF2-40B4-BE49-F238E27FC236}">
                <a16:creationId xmlns:a16="http://schemas.microsoft.com/office/drawing/2014/main" id="{7DF2EB45-7F5A-A710-58FE-BAF621C91F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90" y="1944599"/>
            <a:ext cx="2176212" cy="217621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в помещении, дизайн интерьера, стол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80AE379E-8C03-F1DE-E003-F33DD353B43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" r="20097"/>
          <a:stretch/>
        </p:blipFill>
        <p:spPr>
          <a:xfrm>
            <a:off x="426002" y="546757"/>
            <a:ext cx="8010238" cy="5691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0E01A8AC-A205-6B26-D4E9-E7A770FD84D1}"/>
              </a:ext>
            </a:extLst>
          </p:cNvPr>
          <p:cNvSpPr/>
          <p:nvPr/>
        </p:nvSpPr>
        <p:spPr>
          <a:xfrm>
            <a:off x="584258" y="789289"/>
            <a:ext cx="774923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Тишка- шаловливая собака.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Она стянула салфетку со стола.</a:t>
            </a:r>
          </a:p>
        </p:txBody>
      </p:sp>
      <p:pic>
        <p:nvPicPr>
          <p:cNvPr id="67" name="Рисунок 66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A4E02AE-95AB-27F6-BCF9-90CED0FDE0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01" y="3208041"/>
            <a:ext cx="4177712" cy="313328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27FF8459-901E-654E-0FAB-F3AB1EF39B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169">
            <a:off x="4748372" y="3455524"/>
            <a:ext cx="1102792" cy="1102792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B3EA9467-0545-CA47-112F-31458C7FF8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7507">
            <a:off x="3095381" y="3348013"/>
            <a:ext cx="1102123" cy="1102123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арисовка,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2B122D2-3355-3623-938C-E008558DB6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65" y="2775509"/>
            <a:ext cx="1006370" cy="1006370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CB3D6DCC-AE14-3518-D967-98B7763E449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317" y="3130504"/>
            <a:ext cx="1353044" cy="135304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400DD47E-4A70-1D3F-C1A3-5B506EB34D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2868" y="4033606"/>
            <a:ext cx="2111384" cy="211138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 помещении, дизайн интерьера, стол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FEF099CB-5CA3-395A-3ED3-337F9E636D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" r="20097"/>
          <a:stretch/>
        </p:blipFill>
        <p:spPr>
          <a:xfrm>
            <a:off x="408392" y="546757"/>
            <a:ext cx="8010238" cy="5691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031D6C1-ECC6-AE4A-65AF-70CC2D20F128}"/>
              </a:ext>
            </a:extLst>
          </p:cNvPr>
          <p:cNvSpPr/>
          <p:nvPr/>
        </p:nvSpPr>
        <p:spPr>
          <a:xfrm>
            <a:off x="1935498" y="741966"/>
            <a:ext cx="517802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 пол упали чашка,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ложка, нож.</a:t>
            </a:r>
          </a:p>
        </p:txBody>
      </p:sp>
      <p:pic>
        <p:nvPicPr>
          <p:cNvPr id="21" name="Рисунок 20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05D2BFF-40A3-0801-D539-56CF8543D3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91" y="3208041"/>
            <a:ext cx="4177712" cy="313328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E65CD4B8-0A3D-3E95-D6AB-EEE99EDBD4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169">
            <a:off x="4730762" y="3455524"/>
            <a:ext cx="1102792" cy="110279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F8793C9-DC58-8310-DC91-E2BB94BB4C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7507">
            <a:off x="3077771" y="3348013"/>
            <a:ext cx="1102123" cy="1102123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зарисовка,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1310034-2991-093A-E397-317EAA5900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2527">
            <a:off x="6798450" y="4987554"/>
            <a:ext cx="1006370" cy="100637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4843C0AC-4E3B-2A34-DB5C-28D7CB416C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707" y="3130504"/>
            <a:ext cx="1353044" cy="135304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EB0BDC8C-EF0C-5FE4-D3C8-8A49A8A4B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1748" y="1870180"/>
            <a:ext cx="2111384" cy="211138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2633B67F-A18A-65A0-F5D4-5783DE12B4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r="3863"/>
          <a:stretch/>
        </p:blipFill>
        <p:spPr>
          <a:xfrm>
            <a:off x="439536" y="546756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296D2EE-FA9D-FE59-2F02-2F9023068D02}"/>
              </a:ext>
            </a:extLst>
          </p:cNvPr>
          <p:cNvSpPr/>
          <p:nvPr/>
        </p:nvSpPr>
        <p:spPr>
          <a:xfrm>
            <a:off x="1564482" y="694643"/>
            <a:ext cx="585448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А Тишка ушла спать, во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сне кошек гонять.</a:t>
            </a:r>
          </a:p>
        </p:txBody>
      </p:sp>
      <p:pic>
        <p:nvPicPr>
          <p:cNvPr id="31" name="Рисунок 30" descr="Изображение выглядит как мультфильм, собака, млекопитающее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D34CA4E-26CA-0F3B-4300-B7A7728EAD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85" y="4313721"/>
            <a:ext cx="1792825" cy="1597789"/>
          </a:xfrm>
          <a:prstGeom prst="rect">
            <a:avLst/>
          </a:prstGeom>
        </p:spPr>
      </p:pic>
      <p:sp>
        <p:nvSpPr>
          <p:cNvPr id="32" name="Пузырек для мыслей: облако 31">
            <a:extLst>
              <a:ext uri="{FF2B5EF4-FFF2-40B4-BE49-F238E27FC236}">
                <a16:creationId xmlns:a16="http://schemas.microsoft.com/office/drawing/2014/main" id="{8903E78F-40C3-2120-7316-68F05AF85B0F}"/>
              </a:ext>
            </a:extLst>
          </p:cNvPr>
          <p:cNvSpPr/>
          <p:nvPr/>
        </p:nvSpPr>
        <p:spPr>
          <a:xfrm>
            <a:off x="948927" y="1855608"/>
            <a:ext cx="3894009" cy="2608986"/>
          </a:xfrm>
          <a:prstGeom prst="cloudCallout">
            <a:avLst>
              <a:gd name="adj1" fmla="val 54261"/>
              <a:gd name="adj2" fmla="val 4534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4" name="Рисунок 33" descr="Изображение выглядит как кот, Кошачьи, зарисовка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828731FA-0688-0627-54A8-94A33EE98D7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66" y="2286334"/>
            <a:ext cx="1164002" cy="116400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от, Кошачьи, зарисовка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34F85385-A8CB-02FB-B7D0-63C225AE28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26" y="2924238"/>
            <a:ext cx="1164002" cy="11640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F5125B64-AC11-1DA2-E7D4-A1763CB6DB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02" y="2180740"/>
            <a:ext cx="1487804" cy="1487804"/>
          </a:xfrm>
          <a:prstGeom prst="rect">
            <a:avLst/>
          </a:prstGeom>
        </p:spPr>
      </p:pic>
      <p:pic>
        <p:nvPicPr>
          <p:cNvPr id="93" name="Рисунок 92" descr="Изображение выглядит как окно, строительство, Дневной свет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8671FD4E-43FE-681E-FB75-1C404DC30C8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biLevel thresh="2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9241"/>
          <a:stretch/>
        </p:blipFill>
        <p:spPr>
          <a:xfrm>
            <a:off x="440617" y="541602"/>
            <a:ext cx="8000589" cy="5684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9AC44E2-E3E1-2555-1FED-77D1D3B3ABDF}"/>
              </a:ext>
            </a:extLst>
          </p:cNvPr>
          <p:cNvGrpSpPr/>
          <p:nvPr/>
        </p:nvGrpSpPr>
        <p:grpSpPr>
          <a:xfrm>
            <a:off x="603587" y="1151019"/>
            <a:ext cx="2385361" cy="1694855"/>
            <a:chOff x="596902" y="735668"/>
            <a:chExt cx="8010237" cy="5691462"/>
          </a:xfrm>
        </p:grpSpPr>
        <p:pic>
          <p:nvPicPr>
            <p:cNvPr id="39" name="Рисунок 38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0A84EF7-8E23-F42D-86E6-9FE69D062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3" r="3863"/>
            <a:stretch/>
          </p:blipFill>
          <p:spPr>
            <a:xfrm>
              <a:off x="596902" y="735668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0" name="Рисунок 39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169088E9-A6BB-220F-795C-E082A189F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8976" y="2048321"/>
              <a:ext cx="4378809" cy="4378809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7BB53E30-06FE-04F6-F2A2-E86D9FDB2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939" y="3721438"/>
              <a:ext cx="2476500" cy="2476500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A30199A4-D0FB-E5C9-87DE-8C6F9A167600}"/>
              </a:ext>
            </a:extLst>
          </p:cNvPr>
          <p:cNvGrpSpPr/>
          <p:nvPr/>
        </p:nvGrpSpPr>
        <p:grpSpPr>
          <a:xfrm>
            <a:off x="3172195" y="909197"/>
            <a:ext cx="3172400" cy="2180547"/>
            <a:chOff x="1751305" y="2096999"/>
            <a:chExt cx="6574221" cy="4518785"/>
          </a:xfrm>
        </p:grpSpPr>
        <p:pic>
          <p:nvPicPr>
            <p:cNvPr id="47" name="Рисунок 46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0DA514B1-5FE5-B10E-2343-57ECA1CDD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47010" y="2537269"/>
              <a:ext cx="4078516" cy="4078515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61E44882-FFE5-34D4-C379-0FC146694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1305" y="4038547"/>
              <a:ext cx="2111385" cy="2111384"/>
            </a:xfrm>
            <a:prstGeom prst="rect">
              <a:avLst/>
            </a:prstGeom>
          </p:spPr>
        </p:pic>
        <p:sp>
          <p:nvSpPr>
            <p:cNvPr id="49" name="Облачко с текстом: овальное 48">
              <a:extLst>
                <a:ext uri="{FF2B5EF4-FFF2-40B4-BE49-F238E27FC236}">
                  <a16:creationId xmlns:a16="http://schemas.microsoft.com/office/drawing/2014/main" id="{3F195C48-55D4-8739-0C82-3A66E6CBD344}"/>
                </a:ext>
              </a:extLst>
            </p:cNvPr>
            <p:cNvSpPr/>
            <p:nvPr/>
          </p:nvSpPr>
          <p:spPr>
            <a:xfrm>
              <a:off x="1777203" y="2156669"/>
              <a:ext cx="3118647" cy="2062354"/>
            </a:xfrm>
            <a:prstGeom prst="wedgeEllipseCallout">
              <a:avLst>
                <a:gd name="adj1" fmla="val 66492"/>
                <a:gd name="adj2" fmla="val 33982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1" name="Рисунок 50" descr="Изображение выглядит как строительство, окно, дом&#10;&#10;Автоматически созданное описание">
              <a:extLst>
                <a:ext uri="{FF2B5EF4-FFF2-40B4-BE49-F238E27FC236}">
                  <a16:creationId xmlns:a16="http://schemas.microsoft.com/office/drawing/2014/main" id="{566C1CD0-D26A-F9C2-E22C-666CBE2C4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2190" y="2096999"/>
              <a:ext cx="2176212" cy="2176212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134BCBB7-54BE-B145-2795-5B4C6993942B}"/>
              </a:ext>
            </a:extLst>
          </p:cNvPr>
          <p:cNvGrpSpPr/>
          <p:nvPr/>
        </p:nvGrpSpPr>
        <p:grpSpPr>
          <a:xfrm>
            <a:off x="4355273" y="3260944"/>
            <a:ext cx="2930463" cy="2121955"/>
            <a:chOff x="1101327" y="2008008"/>
            <a:chExt cx="5601283" cy="4055902"/>
          </a:xfrm>
        </p:grpSpPr>
        <p:pic>
          <p:nvPicPr>
            <p:cNvPr id="55" name="Рисунок 54" descr="Изображение выглядит как мультфильм, собака, млекопитающее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697B2A5-D494-346A-9A5E-5A8858491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785" y="4466121"/>
              <a:ext cx="1792825" cy="1597789"/>
            </a:xfrm>
            <a:prstGeom prst="rect">
              <a:avLst/>
            </a:prstGeom>
          </p:spPr>
        </p:pic>
        <p:sp>
          <p:nvSpPr>
            <p:cNvPr id="56" name="Пузырек для мыслей: облако 55">
              <a:extLst>
                <a:ext uri="{FF2B5EF4-FFF2-40B4-BE49-F238E27FC236}">
                  <a16:creationId xmlns:a16="http://schemas.microsoft.com/office/drawing/2014/main" id="{2D01A620-9F98-EB4C-A973-B2D3EFE37B01}"/>
                </a:ext>
              </a:extLst>
            </p:cNvPr>
            <p:cNvSpPr/>
            <p:nvPr/>
          </p:nvSpPr>
          <p:spPr>
            <a:xfrm>
              <a:off x="1101327" y="2008008"/>
              <a:ext cx="3894009" cy="2608986"/>
            </a:xfrm>
            <a:prstGeom prst="cloudCallout">
              <a:avLst>
                <a:gd name="adj1" fmla="val 54261"/>
                <a:gd name="adj2" fmla="val 4534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8" name="Рисунок 57" descr="Изображение выглядит как кот, Кошачьи, зарисовка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FCEA9A34-EE50-424F-F057-6A6F74034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166" y="2438734"/>
              <a:ext cx="1164002" cy="116400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кот, Кошачьи, зарисовка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976E7A83-3BB2-998A-67E7-66F394AEE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2526" y="3076638"/>
              <a:ext cx="1164002" cy="1164002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CAA758D6-A026-969F-910E-30051AC13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902" y="2333140"/>
              <a:ext cx="1487804" cy="1487804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3D3A8580-33C8-59F6-95FE-E0999F26E6DF}"/>
              </a:ext>
            </a:extLst>
          </p:cNvPr>
          <p:cNvGrpSpPr/>
          <p:nvPr/>
        </p:nvGrpSpPr>
        <p:grpSpPr>
          <a:xfrm>
            <a:off x="1546166" y="3309764"/>
            <a:ext cx="2433999" cy="2149078"/>
            <a:chOff x="2928667" y="2022579"/>
            <a:chExt cx="5028553" cy="4439914"/>
          </a:xfrm>
        </p:grpSpPr>
        <p:pic>
          <p:nvPicPr>
            <p:cNvPr id="76" name="Рисунок 75" descr="Изображение выглядит как мебель, стол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BACFC14-2D79-F300-DF36-82BF8CAC8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8667" y="3192260"/>
              <a:ext cx="4177712" cy="3133282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посуда, ложка, Кухонная утварь, столовое серебро&#10;&#10;Автоматически созданное описание">
              <a:extLst>
                <a:ext uri="{FF2B5EF4-FFF2-40B4-BE49-F238E27FC236}">
                  <a16:creationId xmlns:a16="http://schemas.microsoft.com/office/drawing/2014/main" id="{CCC4DD4E-75F5-1594-C35A-016523910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169">
              <a:off x="6026030" y="5348031"/>
              <a:ext cx="1102792" cy="1102792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BCD83AC0-0062-66E9-55E3-9DF0F8D8D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7507">
              <a:off x="4500662" y="5360371"/>
              <a:ext cx="1102122" cy="1102122"/>
            </a:xfrm>
            <a:prstGeom prst="rect">
              <a:avLst/>
            </a:prstGeom>
          </p:spPr>
        </p:pic>
        <p:pic>
          <p:nvPicPr>
            <p:cNvPr id="80" name="Рисунок 79" descr="Изображение выглядит как зарисовка,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32DC0D9-CF96-B41E-D8EE-32511745A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2527">
              <a:off x="6950850" y="5139954"/>
              <a:ext cx="1006370" cy="1006370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9D7E8AC1-27DB-8D4D-6DB3-AF726C0FE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302" y="5036328"/>
              <a:ext cx="1353043" cy="1353043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F402FF4D-8439-C129-DC17-92E64D19B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34147" y="2022579"/>
              <a:ext cx="2111384" cy="2111383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E9054744-A9D9-7187-3459-807E36832BB6}"/>
              </a:ext>
            </a:extLst>
          </p:cNvPr>
          <p:cNvGrpSpPr/>
          <p:nvPr/>
        </p:nvGrpSpPr>
        <p:grpSpPr>
          <a:xfrm>
            <a:off x="5783577" y="1143721"/>
            <a:ext cx="2477104" cy="1791926"/>
            <a:chOff x="578402" y="699157"/>
            <a:chExt cx="8010238" cy="5794568"/>
          </a:xfrm>
        </p:grpSpPr>
        <p:pic>
          <p:nvPicPr>
            <p:cNvPr id="84" name="Рисунок 83" descr="Изображение выглядит как в помещении, дизайн интерьера, стол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42AB8CFE-3A60-9AD9-38DF-FEAC909A5F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21" r="20097"/>
            <a:stretch/>
          </p:blipFill>
          <p:spPr>
            <a:xfrm>
              <a:off x="578402" y="699157"/>
              <a:ext cx="8010238" cy="569146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5" name="Рисунок 84" descr="Изображение выглядит как мебель, стол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2747AD0-A15C-5D9E-71D8-491384E7A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401" y="3360441"/>
              <a:ext cx="4177712" cy="3133284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посуда, ложка, Кухонная утварь, столовое серебро&#10;&#10;Автоматически созданное описание">
              <a:extLst>
                <a:ext uri="{FF2B5EF4-FFF2-40B4-BE49-F238E27FC236}">
                  <a16:creationId xmlns:a16="http://schemas.microsoft.com/office/drawing/2014/main" id="{78E96171-D269-3F5E-C4B3-D92144B77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169">
              <a:off x="4900772" y="3607924"/>
              <a:ext cx="1102792" cy="1102792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D72B5F67-7A35-EEDF-B496-2EC5167FC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7507">
              <a:off x="3247781" y="3500413"/>
              <a:ext cx="1102123" cy="1102123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зарисовка,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A782864-E7D6-586F-EE17-6734FD9D0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865" y="2927909"/>
              <a:ext cx="1006370" cy="1006370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2C8E1065-6834-6ABE-8645-DF12C7A08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9717" y="3282904"/>
              <a:ext cx="1353044" cy="1353044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1C42E349-640C-98AA-5D41-E32F4FB3E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5268" y="4186006"/>
              <a:ext cx="2111384" cy="2111384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97" y="47287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26615 -0.3067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07904 0.328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1638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0.15416 0.2763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1381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15365 0.2155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2" y="10764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08711 0.2699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4" grpId="0"/>
      <p:bldP spid="53" grpId="0" animBg="1"/>
      <p:bldP spid="65" grpId="0"/>
      <p:bldP spid="20" grpId="0"/>
      <p:bldP spid="29" grpId="0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44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30</cp:revision>
  <dcterms:created xsi:type="dcterms:W3CDTF">2024-07-21T13:02:50Z</dcterms:created>
  <dcterms:modified xsi:type="dcterms:W3CDTF">2024-08-19T10:26:19Z</dcterms:modified>
</cp:coreProperties>
</file>