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9155B-7E52-4653-8B7E-EFAA2B492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49A6B9-3542-422C-8634-6860CDE0E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94410B-33B7-4D68-A5C2-412D10D0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821D34-C8E6-4200-9E49-E36556CA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E3E751-52B1-40F7-B9D7-D7330BE8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092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20D50-C1D1-47B3-8FBD-D251EB976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63DB15-2686-41A3-BE6A-A13D3FA1B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98BA30-F1AD-4545-8817-4F6C4A64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00C9A0-3C9F-4D0A-BC7D-A7E2E37D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4E06B-B75F-4F4E-B380-E5C1C865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049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30DC42-9AED-4677-89FD-1868E1BD1F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455DE4-38C9-455A-A1E6-9D87475DB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02C3B0-F4DE-4E56-8ED1-7003E5D1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879474-C876-4707-B7C1-1C968AB6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25FA2-1AC0-4A25-8A81-03F35411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269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A33EA-3C32-4860-A48A-CFEDD766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2834A3-E69D-47BC-9031-C682AF039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C32176-96CC-4276-8FB1-1F8FF36CC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AC0A88-91FF-44DD-BDA8-2969270FD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B3C818-5FDC-4CDA-B1A2-AFE23F8D3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961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F5A0A-299E-4C36-ADCF-D0126751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88BC6F-4FA0-4F53-B073-F149476D4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96835B-040E-4164-95C9-AB1A09CA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170457-6C6C-4A0E-BF0C-8DB2A0D8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07F7CA-0DC5-493C-B0A1-D1E2667A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7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61B9C-23E9-4183-8257-A8A60ED21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06A60B-3C0A-4FFD-A918-739B0F232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37684C-C894-4E70-8E67-131E2B424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3A9FEC-F37D-4E71-A64A-732508C1C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D6B8B6-BCEA-4A53-A0B7-6164E481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1D8553-DFD7-42D7-A8B2-0C4A6E10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86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27597-BEB1-4E08-A017-FB88F369C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F433B8-B520-4F85-98DE-A961F9ACA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0D6336-0F6A-440B-9A67-98B52B453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ED303C-AA4E-4A35-A8E3-B7851D076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905FC1-80CF-4401-A336-3C2635737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AF61FA-33BE-467C-8310-EB5F27AF6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D0771D-E6BB-4D3A-BE9C-90107CA61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E67833-FC70-41BE-A23E-8B657881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2061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184B9-3295-43DC-AAAF-41E3E72CC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EC3F74-BFEF-4001-8B4C-CC9D2D2B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2CBD06-3182-46FB-BE0A-7A55D41C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9C77C3-99C6-46B9-B7BD-1A37F9BD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821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4369E33-CDD7-4E23-A08A-60B12EE68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72E1A0-D15C-4C20-9865-759369EC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FD78AE-D441-4880-9E9D-3A47654A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889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D4839-9EDB-4443-8FE1-41F366AFC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869DF1-5352-4B5F-8AD0-03160407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EAC04A-84AE-4323-9D6A-87351A923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BF0584-5652-4E3E-8E91-B8D2F41D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91DB62-B9A6-4018-8733-1173D075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B4A476-918D-4891-9902-45A3A1C8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058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B59AD-920B-4ABC-93DA-B24AB3D03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AED167-A204-403F-BBE6-0283019D74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19E60D-E3AA-48E0-91F1-C36B779C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8E603D-73D2-4E61-BC9E-2587D514A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6DEEDB-F02B-43BC-9EFE-491DC36F4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FECFF-7924-4887-AC07-3E5432AF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545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1055F-3731-4E33-999D-35A8A50B4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49397E-A0F7-4CE2-9366-E0FD77D11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2E9928-975C-47F1-890C-060506AFD4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83843-28A2-403C-89A0-0C1C65CAD61E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C45A34-5D16-4BA4-9D9C-3E0E17F23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A9918F-9E6E-4345-A15F-DBB6D83FF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133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277629-1F54-4897-AB6A-1F15CB574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68617B-5FDF-4C04-AE7B-CD6896D840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t="13919"/>
          <a:stretch/>
        </p:blipFill>
        <p:spPr>
          <a:xfrm>
            <a:off x="495300" y="419100"/>
            <a:ext cx="8113679" cy="6098556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017A77-47CD-4689-902C-4867E506F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/>
          <a:stretch/>
        </p:blipFill>
        <p:spPr>
          <a:xfrm>
            <a:off x="644436" y="2035794"/>
            <a:ext cx="2971913" cy="4481862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94D7414-7DDA-4949-812C-B9CF40923AD3}"/>
              </a:ext>
            </a:extLst>
          </p:cNvPr>
          <p:cNvGrpSpPr/>
          <p:nvPr/>
        </p:nvGrpSpPr>
        <p:grpSpPr>
          <a:xfrm>
            <a:off x="4215473" y="538693"/>
            <a:ext cx="3933333" cy="2009524"/>
            <a:chOff x="4215473" y="538693"/>
            <a:chExt cx="3933333" cy="200952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7F32BFEC-10BA-4211-8BDC-A51E458E5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15473" y="538693"/>
              <a:ext cx="3933333" cy="200952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D27EC1-5636-420B-A8B6-946ADD445F62}"/>
                </a:ext>
              </a:extLst>
            </p:cNvPr>
            <p:cNvSpPr txBox="1"/>
            <p:nvPr/>
          </p:nvSpPr>
          <p:spPr>
            <a:xfrm>
              <a:off x="4910633" y="1268869"/>
              <a:ext cx="2904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АЗА-АЗА</a:t>
              </a:r>
              <a:endParaRPr lang="ru-UA" sz="28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D51B920-0408-4A59-9AFB-818ACD1799D7}"/>
              </a:ext>
            </a:extLst>
          </p:cNvPr>
          <p:cNvGrpSpPr/>
          <p:nvPr/>
        </p:nvGrpSpPr>
        <p:grpSpPr>
          <a:xfrm>
            <a:off x="4206636" y="2277204"/>
            <a:ext cx="3933333" cy="2009524"/>
            <a:chOff x="4206636" y="2277204"/>
            <a:chExt cx="3933333" cy="200952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72C21D2-254F-45BA-86C3-632234359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06636" y="2277204"/>
              <a:ext cx="3933333" cy="200952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939CA7-68CD-4E5C-9425-A518C8AC051E}"/>
                </a:ext>
              </a:extLst>
            </p:cNvPr>
            <p:cNvSpPr txBox="1"/>
            <p:nvPr/>
          </p:nvSpPr>
          <p:spPr>
            <a:xfrm>
              <a:off x="4958964" y="3025712"/>
              <a:ext cx="19143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АЗА-АЗА</a:t>
              </a:r>
              <a:endParaRPr kumimoji="0" lang="ru-UA" sz="28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6333DA1-F0C0-49BE-B63F-9A766B6A66DE}"/>
              </a:ext>
            </a:extLst>
          </p:cNvPr>
          <p:cNvGrpSpPr/>
          <p:nvPr/>
        </p:nvGrpSpPr>
        <p:grpSpPr>
          <a:xfrm>
            <a:off x="4251947" y="4172556"/>
            <a:ext cx="3933333" cy="2009524"/>
            <a:chOff x="4251947" y="4172556"/>
            <a:chExt cx="3933333" cy="2009524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211DDEA-414B-4CD4-B8C3-66601F551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51947" y="4172556"/>
              <a:ext cx="3933333" cy="200952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E87439-5A82-451B-BAA1-39FF782B0501}"/>
                </a:ext>
              </a:extLst>
            </p:cNvPr>
            <p:cNvSpPr txBox="1"/>
            <p:nvPr/>
          </p:nvSpPr>
          <p:spPr>
            <a:xfrm>
              <a:off x="4479512" y="5020477"/>
              <a:ext cx="21675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У ЗАЙЧИКА</a:t>
              </a:r>
              <a:endParaRPr lang="ru-UA" sz="24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D2BEF16-8E75-42FD-B67D-949BE07CC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2398" y="4366998"/>
              <a:ext cx="1547220" cy="154722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53F11D29-6064-4B53-B346-627B8B8DFD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/>
          <a:stretch/>
        </p:blipFill>
        <p:spPr>
          <a:xfrm rot="194450">
            <a:off x="4226147" y="624307"/>
            <a:ext cx="4635179" cy="5472161"/>
          </a:xfrm>
          <a:prstGeom prst="rect">
            <a:avLst/>
          </a:prstGeom>
        </p:spPr>
      </p:pic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171B69E9-10CB-41D6-8DA2-6581C4C02FD7}"/>
              </a:ext>
            </a:extLst>
          </p:cNvPr>
          <p:cNvGrpSpPr/>
          <p:nvPr/>
        </p:nvGrpSpPr>
        <p:grpSpPr>
          <a:xfrm>
            <a:off x="4215473" y="538693"/>
            <a:ext cx="3933333" cy="2009524"/>
            <a:chOff x="4215473" y="538693"/>
            <a:chExt cx="3933333" cy="2009524"/>
          </a:xfrm>
        </p:grpSpPr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B79E55A1-BD1F-4156-B940-3ED212D64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15473" y="538693"/>
              <a:ext cx="3933333" cy="2009524"/>
            </a:xfrm>
            <a:prstGeom prst="rect">
              <a:avLst/>
            </a:prstGeom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6773FA8F-FC0A-4B22-B1CE-125B71349CAD}"/>
                </a:ext>
              </a:extLst>
            </p:cNvPr>
            <p:cNvSpPr txBox="1"/>
            <p:nvPr/>
          </p:nvSpPr>
          <p:spPr>
            <a:xfrm>
              <a:off x="4913991" y="1267979"/>
              <a:ext cx="1955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ОЗА-ОЗА</a:t>
              </a:r>
              <a:endParaRPr kumimoji="0" lang="ru-UA" sz="28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43B7703E-8873-42B9-804D-FE35E75B1F08}"/>
              </a:ext>
            </a:extLst>
          </p:cNvPr>
          <p:cNvGrpSpPr/>
          <p:nvPr/>
        </p:nvGrpSpPr>
        <p:grpSpPr>
          <a:xfrm>
            <a:off x="4206636" y="2277204"/>
            <a:ext cx="3933333" cy="2009524"/>
            <a:chOff x="4206636" y="2277204"/>
            <a:chExt cx="3933333" cy="2009524"/>
          </a:xfrm>
        </p:grpSpPr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DE1D1718-6CBE-41C5-B431-EFFEE4CBC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06636" y="2277204"/>
              <a:ext cx="3933333" cy="2009524"/>
            </a:xfrm>
            <a:prstGeom prst="rect">
              <a:avLst/>
            </a:prstGeom>
          </p:spPr>
        </p:pic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0D97CE7F-DB38-4B81-95F6-64C2D0EC1B20}"/>
                </a:ext>
              </a:extLst>
            </p:cNvPr>
            <p:cNvSpPr txBox="1"/>
            <p:nvPr/>
          </p:nvSpPr>
          <p:spPr>
            <a:xfrm>
              <a:off x="4904449" y="3010978"/>
              <a:ext cx="1955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ОЗА-ОЗА</a:t>
              </a:r>
              <a:endParaRPr kumimoji="0" lang="ru-UA" sz="28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70D95F86-5E75-448B-9590-2B597CA6724F}"/>
              </a:ext>
            </a:extLst>
          </p:cNvPr>
          <p:cNvGrpSpPr/>
          <p:nvPr/>
        </p:nvGrpSpPr>
        <p:grpSpPr>
          <a:xfrm>
            <a:off x="4251947" y="4172556"/>
            <a:ext cx="3933333" cy="2009524"/>
            <a:chOff x="4251947" y="4172556"/>
            <a:chExt cx="3933333" cy="2009524"/>
          </a:xfrm>
        </p:grpSpPr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id="{8161C32C-C1C8-4FF5-BFF1-B3FAF241E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51947" y="4172556"/>
              <a:ext cx="3933333" cy="2009524"/>
            </a:xfrm>
            <a:prstGeom prst="rect">
              <a:avLst/>
            </a:prstGeom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8655B774-1C5C-42F5-8694-7B5DA984C4E3}"/>
                </a:ext>
              </a:extLst>
            </p:cNvPr>
            <p:cNvSpPr txBox="1"/>
            <p:nvPr/>
          </p:nvSpPr>
          <p:spPr>
            <a:xfrm>
              <a:off x="4819260" y="5020477"/>
              <a:ext cx="10294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БІЛА</a:t>
              </a:r>
              <a:endParaRPr lang="ru-UA" sz="24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id="{756903EE-FE1D-4F5D-B50A-EDFC06E5B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832620" y="4406321"/>
              <a:ext cx="1266295" cy="127598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10C5638A-B7FC-438B-9DCC-35A38B9724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/>
          <a:stretch/>
        </p:blipFill>
        <p:spPr>
          <a:xfrm rot="21405550" flipH="1">
            <a:off x="3305714" y="712336"/>
            <a:ext cx="4635179" cy="5472161"/>
          </a:xfrm>
          <a:prstGeom prst="rect">
            <a:avLst/>
          </a:prstGeom>
        </p:spPr>
      </p:pic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id="{F444C7F4-DD42-419B-BB9D-020A57449683}"/>
              </a:ext>
            </a:extLst>
          </p:cNvPr>
          <p:cNvGrpSpPr/>
          <p:nvPr/>
        </p:nvGrpSpPr>
        <p:grpSpPr>
          <a:xfrm>
            <a:off x="4215473" y="538693"/>
            <a:ext cx="3933333" cy="2009524"/>
            <a:chOff x="4215473" y="538693"/>
            <a:chExt cx="3933333" cy="2009524"/>
          </a:xfrm>
        </p:grpSpPr>
        <p:pic>
          <p:nvPicPr>
            <p:cNvPr id="142" name="Рисунок 141">
              <a:extLst>
                <a:ext uri="{FF2B5EF4-FFF2-40B4-BE49-F238E27FC236}">
                  <a16:creationId xmlns:a16="http://schemas.microsoft.com/office/drawing/2014/main" id="{08C944AB-4D58-441A-AC51-1AF6F7C55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15473" y="538693"/>
              <a:ext cx="3933333" cy="2009524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E90A0D8D-914D-4549-8D46-517472E2F1F4}"/>
                </a:ext>
              </a:extLst>
            </p:cNvPr>
            <p:cNvSpPr txBox="1"/>
            <p:nvPr/>
          </p:nvSpPr>
          <p:spPr>
            <a:xfrm>
              <a:off x="4887960" y="1281845"/>
              <a:ext cx="1955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n w="28575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ОЗА-ОЗА</a:t>
              </a:r>
              <a:endParaRPr lang="ru-UA" sz="2800" b="1" dirty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C1C0F500-F2CD-4C51-9B66-3F710D3B0501}"/>
              </a:ext>
            </a:extLst>
          </p:cNvPr>
          <p:cNvGrpSpPr/>
          <p:nvPr/>
        </p:nvGrpSpPr>
        <p:grpSpPr>
          <a:xfrm>
            <a:off x="4206636" y="2277204"/>
            <a:ext cx="3933333" cy="2009524"/>
            <a:chOff x="4206636" y="2277204"/>
            <a:chExt cx="3933333" cy="2009524"/>
          </a:xfrm>
        </p:grpSpPr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131C08DA-DF8B-4A53-945E-B938142F6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06636" y="2277204"/>
              <a:ext cx="3933333" cy="2009524"/>
            </a:xfrm>
            <a:prstGeom prst="rect">
              <a:avLst/>
            </a:prstGeom>
          </p:spPr>
        </p:pic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7355431-B409-487B-B4BC-68816391FB9D}"/>
                </a:ext>
              </a:extLst>
            </p:cNvPr>
            <p:cNvSpPr txBox="1"/>
            <p:nvPr/>
          </p:nvSpPr>
          <p:spPr>
            <a:xfrm>
              <a:off x="4852492" y="3020356"/>
              <a:ext cx="1955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ОЗА-ОЗА</a:t>
              </a:r>
              <a:endParaRPr kumimoji="0" lang="ru-UA" sz="2800" b="1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3756B971-77BA-49CE-83E6-942A9B2ACAEE}"/>
              </a:ext>
            </a:extLst>
          </p:cNvPr>
          <p:cNvGrpSpPr/>
          <p:nvPr/>
        </p:nvGrpSpPr>
        <p:grpSpPr>
          <a:xfrm>
            <a:off x="4251947" y="4111607"/>
            <a:ext cx="3933333" cy="2070473"/>
            <a:chOff x="4251947" y="4111607"/>
            <a:chExt cx="3933333" cy="2070473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12334FA8-9991-4B58-BABE-AED5CD5F8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51947" y="4172556"/>
              <a:ext cx="3933333" cy="2009524"/>
            </a:xfrm>
            <a:prstGeom prst="rect">
              <a:avLst/>
            </a:prstGeom>
          </p:spPr>
        </p:pic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B7048A9D-9B24-49EE-B50B-04D67FECB4AD}"/>
                </a:ext>
              </a:extLst>
            </p:cNvPr>
            <p:cNvSpPr txBox="1"/>
            <p:nvPr/>
          </p:nvSpPr>
          <p:spPr>
            <a:xfrm>
              <a:off x="4544861" y="5020477"/>
              <a:ext cx="14366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У САДУ</a:t>
              </a:r>
              <a:endParaRPr lang="ru-UA" sz="24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  <p:pic>
          <p:nvPicPr>
            <p:cNvPr id="150" name="Рисунок 149">
              <a:extLst>
                <a:ext uri="{FF2B5EF4-FFF2-40B4-BE49-F238E27FC236}">
                  <a16:creationId xmlns:a16="http://schemas.microsoft.com/office/drawing/2014/main" id="{16FA5078-2097-4785-9C5D-545DEE413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8629210" flipH="1">
              <a:off x="5605603" y="4111607"/>
              <a:ext cx="1912671" cy="191267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0C1D836C-56E0-4F91-A5F5-72A30D6A80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/>
          <a:stretch/>
        </p:blipFill>
        <p:spPr>
          <a:xfrm rot="1029433" flipH="1">
            <a:off x="3663883" y="521539"/>
            <a:ext cx="4635179" cy="5472161"/>
          </a:xfrm>
          <a:prstGeom prst="rect">
            <a:avLst/>
          </a:prstGeom>
        </p:spPr>
      </p:pic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6B193F3D-CB87-4FEA-A7EF-EB5D07DA18F0}"/>
              </a:ext>
            </a:extLst>
          </p:cNvPr>
          <p:cNvGrpSpPr/>
          <p:nvPr/>
        </p:nvGrpSpPr>
        <p:grpSpPr>
          <a:xfrm>
            <a:off x="4215473" y="538693"/>
            <a:ext cx="3933333" cy="2009524"/>
            <a:chOff x="4215473" y="538693"/>
            <a:chExt cx="3933333" cy="2009524"/>
          </a:xfrm>
        </p:grpSpPr>
        <p:pic>
          <p:nvPicPr>
            <p:cNvPr id="153" name="Рисунок 152">
              <a:extLst>
                <a:ext uri="{FF2B5EF4-FFF2-40B4-BE49-F238E27FC236}">
                  <a16:creationId xmlns:a16="http://schemas.microsoft.com/office/drawing/2014/main" id="{7A0FB638-13AB-4AB4-B554-2922E0DB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15473" y="538693"/>
              <a:ext cx="3933333" cy="2009524"/>
            </a:xfrm>
            <a:prstGeom prst="rect">
              <a:avLst/>
            </a:prstGeom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2B64C4C9-D038-40F1-B902-D39BD12E75CA}"/>
                </a:ext>
              </a:extLst>
            </p:cNvPr>
            <p:cNvSpPr txBox="1"/>
            <p:nvPr/>
          </p:nvSpPr>
          <p:spPr>
            <a:xfrm>
              <a:off x="4924316" y="1289616"/>
              <a:ext cx="18405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УЗА-УЗА</a:t>
              </a:r>
              <a:endParaRPr lang="ru-UA" sz="28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</p:grpSp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id="{17C139CE-968B-417E-9472-540D27C5ADFB}"/>
              </a:ext>
            </a:extLst>
          </p:cNvPr>
          <p:cNvGrpSpPr/>
          <p:nvPr/>
        </p:nvGrpSpPr>
        <p:grpSpPr>
          <a:xfrm>
            <a:off x="4206636" y="2277204"/>
            <a:ext cx="3933333" cy="2009524"/>
            <a:chOff x="4206636" y="2277204"/>
            <a:chExt cx="3933333" cy="2009524"/>
          </a:xfrm>
        </p:grpSpPr>
        <p:pic>
          <p:nvPicPr>
            <p:cNvPr id="156" name="Рисунок 155">
              <a:extLst>
                <a:ext uri="{FF2B5EF4-FFF2-40B4-BE49-F238E27FC236}">
                  <a16:creationId xmlns:a16="http://schemas.microsoft.com/office/drawing/2014/main" id="{BD9AEC90-7A5D-4E16-85C0-D98B8868D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06636" y="2277204"/>
              <a:ext cx="3933333" cy="2009524"/>
            </a:xfrm>
            <a:prstGeom prst="rect">
              <a:avLst/>
            </a:prstGeom>
          </p:spPr>
        </p:pic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1B72BC6F-BDE1-417A-A68D-392D843C66F4}"/>
                </a:ext>
              </a:extLst>
            </p:cNvPr>
            <p:cNvSpPr txBox="1"/>
            <p:nvPr/>
          </p:nvSpPr>
          <p:spPr>
            <a:xfrm>
              <a:off x="4997760" y="3035893"/>
              <a:ext cx="18405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УЗА-УЗА</a:t>
              </a:r>
              <a:endParaRPr kumimoji="0" lang="ru-UA" sz="28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E629E015-1D60-4EA5-A9ED-166FAE37321A}"/>
              </a:ext>
            </a:extLst>
          </p:cNvPr>
          <p:cNvGrpSpPr/>
          <p:nvPr/>
        </p:nvGrpSpPr>
        <p:grpSpPr>
          <a:xfrm>
            <a:off x="4251947" y="4172556"/>
            <a:ext cx="3933333" cy="2009524"/>
            <a:chOff x="4251947" y="4172556"/>
            <a:chExt cx="3933333" cy="2009524"/>
          </a:xfrm>
        </p:grpSpPr>
        <p:pic>
          <p:nvPicPr>
            <p:cNvPr id="159" name="Рисунок 158">
              <a:extLst>
                <a:ext uri="{FF2B5EF4-FFF2-40B4-BE49-F238E27FC236}">
                  <a16:creationId xmlns:a16="http://schemas.microsoft.com/office/drawing/2014/main" id="{44C8AB9F-7483-4002-8E1B-F9F1C8497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51947" y="4172556"/>
              <a:ext cx="3933333" cy="2009524"/>
            </a:xfrm>
            <a:prstGeom prst="rect">
              <a:avLst/>
            </a:prstGeom>
          </p:spPr>
        </p:pic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42FF30B3-70C2-4404-BDF5-14BA4BC098B2}"/>
                </a:ext>
              </a:extLst>
            </p:cNvPr>
            <p:cNvSpPr txBox="1"/>
            <p:nvPr/>
          </p:nvSpPr>
          <p:spPr>
            <a:xfrm>
              <a:off x="4582954" y="5020477"/>
              <a:ext cx="1649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ПЛАВАЄ</a:t>
              </a:r>
              <a:endParaRPr lang="ru-UA" sz="24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id="{62114CF7-F4A2-4CFA-BA1F-B33B4214F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328752" flipH="1">
              <a:off x="5899576" y="4292254"/>
              <a:ext cx="1656762" cy="16567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62" name="Рисунок 161">
            <a:extLst>
              <a:ext uri="{FF2B5EF4-FFF2-40B4-BE49-F238E27FC236}">
                <a16:creationId xmlns:a16="http://schemas.microsoft.com/office/drawing/2014/main" id="{15F0AF43-AF7D-43EE-8C47-A64369EDF7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r="10539"/>
          <a:stretch/>
        </p:blipFill>
        <p:spPr>
          <a:xfrm rot="20093059">
            <a:off x="3927985" y="553047"/>
            <a:ext cx="4087372" cy="5472161"/>
          </a:xfrm>
          <a:prstGeom prst="rect">
            <a:avLst/>
          </a:prstGeom>
        </p:spPr>
      </p:pic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F60D3CEA-0831-4F95-8018-5268F6A7663E}"/>
              </a:ext>
            </a:extLst>
          </p:cNvPr>
          <p:cNvGrpSpPr/>
          <p:nvPr/>
        </p:nvGrpSpPr>
        <p:grpSpPr>
          <a:xfrm>
            <a:off x="4215473" y="538693"/>
            <a:ext cx="3933333" cy="2009524"/>
            <a:chOff x="4215473" y="538693"/>
            <a:chExt cx="3933333" cy="2009524"/>
          </a:xfrm>
        </p:grpSpPr>
        <p:pic>
          <p:nvPicPr>
            <p:cNvPr id="164" name="Рисунок 163">
              <a:extLst>
                <a:ext uri="{FF2B5EF4-FFF2-40B4-BE49-F238E27FC236}">
                  <a16:creationId xmlns:a16="http://schemas.microsoft.com/office/drawing/2014/main" id="{F4D4CE45-E60E-420E-9251-E18CD8EA8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15473" y="538693"/>
              <a:ext cx="3933333" cy="2009524"/>
            </a:xfrm>
            <a:prstGeom prst="rect">
              <a:avLst/>
            </a:prstGeom>
          </p:spPr>
        </p:pic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11CFC989-89E9-49F7-A214-EEFF268047A1}"/>
                </a:ext>
              </a:extLst>
            </p:cNvPr>
            <p:cNvSpPr txBox="1"/>
            <p:nvPr/>
          </p:nvSpPr>
          <p:spPr>
            <a:xfrm>
              <a:off x="4935295" y="1285241"/>
              <a:ext cx="18758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ЕЗА-ЕЗА</a:t>
              </a:r>
              <a:endParaRPr lang="ru-UA" sz="28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4C6AD96F-3505-4DC5-AC84-29486F7D50F4}"/>
              </a:ext>
            </a:extLst>
          </p:cNvPr>
          <p:cNvGrpSpPr/>
          <p:nvPr/>
        </p:nvGrpSpPr>
        <p:grpSpPr>
          <a:xfrm>
            <a:off x="4206636" y="2277204"/>
            <a:ext cx="3933333" cy="2009524"/>
            <a:chOff x="4206636" y="2277204"/>
            <a:chExt cx="3933333" cy="2009524"/>
          </a:xfrm>
        </p:grpSpPr>
        <p:pic>
          <p:nvPicPr>
            <p:cNvPr id="167" name="Рисунок 166">
              <a:extLst>
                <a:ext uri="{FF2B5EF4-FFF2-40B4-BE49-F238E27FC236}">
                  <a16:creationId xmlns:a16="http://schemas.microsoft.com/office/drawing/2014/main" id="{CE1F537D-750A-4136-8B1B-D0DD46668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06636" y="2277204"/>
              <a:ext cx="3933333" cy="2009524"/>
            </a:xfrm>
            <a:prstGeom prst="rect">
              <a:avLst/>
            </a:prstGeom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87BB4037-4A9E-4C54-9C8C-C374BD6D8C74}"/>
                </a:ext>
              </a:extLst>
            </p:cNvPr>
            <p:cNvSpPr txBox="1"/>
            <p:nvPr/>
          </p:nvSpPr>
          <p:spPr>
            <a:xfrm>
              <a:off x="4935294" y="3016960"/>
              <a:ext cx="18758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b="1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latin typeface="Arial Black" panose="020B0A04020102020204" pitchFamily="34" charset="0"/>
                </a:rPr>
                <a:t>Е</a:t>
              </a:r>
              <a:r>
                <a:rPr kumimoji="0" lang="ru-RU" sz="28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ЗА-ЕЗА</a:t>
              </a:r>
              <a:endParaRPr kumimoji="0" lang="ru-UA" sz="28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5CD3FF99-0FB5-409C-9C0D-359B519DD2A8}"/>
              </a:ext>
            </a:extLst>
          </p:cNvPr>
          <p:cNvGrpSpPr/>
          <p:nvPr/>
        </p:nvGrpSpPr>
        <p:grpSpPr>
          <a:xfrm>
            <a:off x="4251947" y="4172556"/>
            <a:ext cx="3933333" cy="2009524"/>
            <a:chOff x="4251947" y="4172556"/>
            <a:chExt cx="3933333" cy="2009524"/>
          </a:xfrm>
        </p:grpSpPr>
        <p:pic>
          <p:nvPicPr>
            <p:cNvPr id="170" name="Рисунок 169">
              <a:extLst>
                <a:ext uri="{FF2B5EF4-FFF2-40B4-BE49-F238E27FC236}">
                  <a16:creationId xmlns:a16="http://schemas.microsoft.com/office/drawing/2014/main" id="{B2BA7261-1EF0-47A4-87F0-9C53DA860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51947" y="4172556"/>
              <a:ext cx="3933333" cy="2009524"/>
            </a:xfrm>
            <a:prstGeom prst="rect">
              <a:avLst/>
            </a:prstGeom>
          </p:spPr>
        </p:pic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40F704E8-3E6B-44C9-B710-EB7A9DF911A8}"/>
                </a:ext>
              </a:extLst>
            </p:cNvPr>
            <p:cNvSpPr txBox="1"/>
            <p:nvPr/>
          </p:nvSpPr>
          <p:spPr>
            <a:xfrm>
              <a:off x="4510019" y="5020477"/>
              <a:ext cx="17956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СТРУНКА</a:t>
              </a:r>
              <a:endParaRPr lang="ru-UA" sz="24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  <p:pic>
          <p:nvPicPr>
            <p:cNvPr id="172" name="Рисунок 171">
              <a:extLst>
                <a:ext uri="{FF2B5EF4-FFF2-40B4-BE49-F238E27FC236}">
                  <a16:creationId xmlns:a16="http://schemas.microsoft.com/office/drawing/2014/main" id="{118E822F-868F-4C1F-93EE-15424037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39531">
              <a:off x="6045882" y="4294528"/>
              <a:ext cx="1505110" cy="150511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173" name="Рисунок 172">
            <a:extLst>
              <a:ext uri="{FF2B5EF4-FFF2-40B4-BE49-F238E27FC236}">
                <a16:creationId xmlns:a16="http://schemas.microsoft.com/office/drawing/2014/main" id="{37729CA2-E13B-4DB1-ABC3-F2880B4D454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r="10539"/>
          <a:stretch/>
        </p:blipFill>
        <p:spPr>
          <a:xfrm rot="20370613">
            <a:off x="3936822" y="561423"/>
            <a:ext cx="4087372" cy="5472161"/>
          </a:xfrm>
          <a:prstGeom prst="rect">
            <a:avLst/>
          </a:prstGeom>
        </p:spPr>
      </p:pic>
      <p:grpSp>
        <p:nvGrpSpPr>
          <p:cNvPr id="174" name="Группа 173">
            <a:extLst>
              <a:ext uri="{FF2B5EF4-FFF2-40B4-BE49-F238E27FC236}">
                <a16:creationId xmlns:a16="http://schemas.microsoft.com/office/drawing/2014/main" id="{D0B7523D-A2D0-495A-A006-E5226F58C0EB}"/>
              </a:ext>
            </a:extLst>
          </p:cNvPr>
          <p:cNvGrpSpPr/>
          <p:nvPr/>
        </p:nvGrpSpPr>
        <p:grpSpPr>
          <a:xfrm>
            <a:off x="4215473" y="538693"/>
            <a:ext cx="3933333" cy="2009524"/>
            <a:chOff x="4215473" y="538693"/>
            <a:chExt cx="3933333" cy="2009524"/>
          </a:xfrm>
        </p:grpSpPr>
        <p:pic>
          <p:nvPicPr>
            <p:cNvPr id="175" name="Рисунок 174">
              <a:extLst>
                <a:ext uri="{FF2B5EF4-FFF2-40B4-BE49-F238E27FC236}">
                  <a16:creationId xmlns:a16="http://schemas.microsoft.com/office/drawing/2014/main" id="{6FFACD05-5713-4324-A2B5-E112E76B5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15473" y="538693"/>
              <a:ext cx="3933333" cy="2009524"/>
            </a:xfrm>
            <a:prstGeom prst="rect">
              <a:avLst/>
            </a:prstGeom>
          </p:spPr>
        </p:pic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7B6B7F36-08F0-41B7-A47B-FF170C06E81D}"/>
                </a:ext>
              </a:extLst>
            </p:cNvPr>
            <p:cNvSpPr txBox="1"/>
            <p:nvPr/>
          </p:nvSpPr>
          <p:spPr>
            <a:xfrm>
              <a:off x="4444550" y="1295202"/>
              <a:ext cx="27638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УДЗА-УДЗА</a:t>
              </a:r>
              <a:endParaRPr lang="ru-UA" sz="32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</p:grpSp>
      <p:grpSp>
        <p:nvGrpSpPr>
          <p:cNvPr id="177" name="Группа 176">
            <a:extLst>
              <a:ext uri="{FF2B5EF4-FFF2-40B4-BE49-F238E27FC236}">
                <a16:creationId xmlns:a16="http://schemas.microsoft.com/office/drawing/2014/main" id="{2BC72F72-5FEB-4CDE-8DA8-2278A8D2560E}"/>
              </a:ext>
            </a:extLst>
          </p:cNvPr>
          <p:cNvGrpSpPr/>
          <p:nvPr/>
        </p:nvGrpSpPr>
        <p:grpSpPr>
          <a:xfrm>
            <a:off x="4206636" y="2277204"/>
            <a:ext cx="3933333" cy="2009524"/>
            <a:chOff x="4206636" y="2277204"/>
            <a:chExt cx="3933333" cy="2009524"/>
          </a:xfrm>
        </p:grpSpPr>
        <p:pic>
          <p:nvPicPr>
            <p:cNvPr id="178" name="Рисунок 177">
              <a:extLst>
                <a:ext uri="{FF2B5EF4-FFF2-40B4-BE49-F238E27FC236}">
                  <a16:creationId xmlns:a16="http://schemas.microsoft.com/office/drawing/2014/main" id="{A1215A6B-7802-4695-BDEB-CB35047EF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06636" y="2277204"/>
              <a:ext cx="3933333" cy="2009524"/>
            </a:xfrm>
            <a:prstGeom prst="rect">
              <a:avLst/>
            </a:prstGeom>
          </p:spPr>
        </p:pic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4E4A30E6-912A-4E2F-BE98-85F7F0CAD895}"/>
                </a:ext>
              </a:extLst>
            </p:cNvPr>
            <p:cNvSpPr txBox="1"/>
            <p:nvPr/>
          </p:nvSpPr>
          <p:spPr>
            <a:xfrm>
              <a:off x="4444550" y="3028021"/>
              <a:ext cx="27638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УДЗА-УДЗА</a:t>
              </a:r>
              <a:endParaRPr kumimoji="0" lang="ru-UA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ECDA69DE-7568-4849-8906-5947E8577AB8}"/>
              </a:ext>
            </a:extLst>
          </p:cNvPr>
          <p:cNvGrpSpPr/>
          <p:nvPr/>
        </p:nvGrpSpPr>
        <p:grpSpPr>
          <a:xfrm>
            <a:off x="4251947" y="4172556"/>
            <a:ext cx="3933333" cy="2009524"/>
            <a:chOff x="4251947" y="4172556"/>
            <a:chExt cx="3933333" cy="2009524"/>
          </a:xfrm>
        </p:grpSpPr>
        <p:pic>
          <p:nvPicPr>
            <p:cNvPr id="181" name="Рисунок 180">
              <a:extLst>
                <a:ext uri="{FF2B5EF4-FFF2-40B4-BE49-F238E27FC236}">
                  <a16:creationId xmlns:a16="http://schemas.microsoft.com/office/drawing/2014/main" id="{9B36E72A-040A-46A6-924E-C85AB38B1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51947" y="4172556"/>
              <a:ext cx="3933333" cy="2009524"/>
            </a:xfrm>
            <a:prstGeom prst="rect">
              <a:avLst/>
            </a:prstGeom>
          </p:spPr>
        </p:pic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C0277C6A-9428-44DA-8840-FCEBD7C322F3}"/>
                </a:ext>
              </a:extLst>
            </p:cNvPr>
            <p:cNvSpPr txBox="1"/>
            <p:nvPr/>
          </p:nvSpPr>
          <p:spPr>
            <a:xfrm>
              <a:off x="4532193" y="4997334"/>
              <a:ext cx="18293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СМАЧНА</a:t>
              </a:r>
              <a:endParaRPr lang="ru-UA" sz="24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  <p:pic>
          <p:nvPicPr>
            <p:cNvPr id="183" name="Рисунок 182">
              <a:extLst>
                <a:ext uri="{FF2B5EF4-FFF2-40B4-BE49-F238E27FC236}">
                  <a16:creationId xmlns:a16="http://schemas.microsoft.com/office/drawing/2014/main" id="{91483502-02C8-4CB2-B269-3B85A3A77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864394" flipH="1">
              <a:off x="6054607" y="4354187"/>
              <a:ext cx="1336063" cy="1332579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184" name="Рисунок 183">
            <a:extLst>
              <a:ext uri="{FF2B5EF4-FFF2-40B4-BE49-F238E27FC236}">
                <a16:creationId xmlns:a16="http://schemas.microsoft.com/office/drawing/2014/main" id="{05532D19-04E2-433E-AD77-8C5D3296BF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r="10539"/>
          <a:stretch/>
        </p:blipFill>
        <p:spPr>
          <a:xfrm rot="20686009">
            <a:off x="3852700" y="587763"/>
            <a:ext cx="4087372" cy="5472161"/>
          </a:xfrm>
          <a:prstGeom prst="rect">
            <a:avLst/>
          </a:prstGeom>
        </p:spPr>
      </p:pic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3327C58D-3F77-4881-A043-C30D2F9D586F}"/>
              </a:ext>
            </a:extLst>
          </p:cNvPr>
          <p:cNvGrpSpPr/>
          <p:nvPr/>
        </p:nvGrpSpPr>
        <p:grpSpPr>
          <a:xfrm>
            <a:off x="4215473" y="538693"/>
            <a:ext cx="3933333" cy="2009524"/>
            <a:chOff x="4215473" y="538693"/>
            <a:chExt cx="3933333" cy="2009524"/>
          </a:xfrm>
        </p:grpSpPr>
        <p:pic>
          <p:nvPicPr>
            <p:cNvPr id="197" name="Рисунок 196">
              <a:extLst>
                <a:ext uri="{FF2B5EF4-FFF2-40B4-BE49-F238E27FC236}">
                  <a16:creationId xmlns:a16="http://schemas.microsoft.com/office/drawing/2014/main" id="{99D2E030-132C-4505-BB7A-65F3CB06B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15473" y="538693"/>
              <a:ext cx="3933333" cy="2009524"/>
            </a:xfrm>
            <a:prstGeom prst="rect">
              <a:avLst/>
            </a:prstGeom>
          </p:spPr>
        </p:pic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42774747-4358-4005-8783-D8AE1FD359BD}"/>
                </a:ext>
              </a:extLst>
            </p:cNvPr>
            <p:cNvSpPr txBox="1"/>
            <p:nvPr/>
          </p:nvSpPr>
          <p:spPr>
            <a:xfrm>
              <a:off x="4788082" y="1218308"/>
              <a:ext cx="22060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ЗАН-ЗАН</a:t>
              </a:r>
              <a:endParaRPr lang="ru-UA" sz="32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</p:grpSp>
      <p:grpSp>
        <p:nvGrpSpPr>
          <p:cNvPr id="199" name="Группа 198">
            <a:extLst>
              <a:ext uri="{FF2B5EF4-FFF2-40B4-BE49-F238E27FC236}">
                <a16:creationId xmlns:a16="http://schemas.microsoft.com/office/drawing/2014/main" id="{EB5FD8D1-A851-4206-AFE1-84BA4E948C84}"/>
              </a:ext>
            </a:extLst>
          </p:cNvPr>
          <p:cNvGrpSpPr/>
          <p:nvPr/>
        </p:nvGrpSpPr>
        <p:grpSpPr>
          <a:xfrm>
            <a:off x="4206636" y="2277204"/>
            <a:ext cx="3933333" cy="2009524"/>
            <a:chOff x="4206636" y="2277204"/>
            <a:chExt cx="3933333" cy="2009524"/>
          </a:xfrm>
        </p:grpSpPr>
        <p:pic>
          <p:nvPicPr>
            <p:cNvPr id="200" name="Рисунок 199">
              <a:extLst>
                <a:ext uri="{FF2B5EF4-FFF2-40B4-BE49-F238E27FC236}">
                  <a16:creationId xmlns:a16="http://schemas.microsoft.com/office/drawing/2014/main" id="{279D7B6E-DAE1-4CC0-B59E-C8E680879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06636" y="2277204"/>
              <a:ext cx="3933333" cy="2009524"/>
            </a:xfrm>
            <a:prstGeom prst="rect">
              <a:avLst/>
            </a:prstGeom>
          </p:spPr>
        </p:pic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847E65BE-8A15-4E71-8BA9-107F998CF4A6}"/>
                </a:ext>
              </a:extLst>
            </p:cNvPr>
            <p:cNvSpPr txBox="1"/>
            <p:nvPr/>
          </p:nvSpPr>
          <p:spPr>
            <a:xfrm>
              <a:off x="4694308" y="2989578"/>
              <a:ext cx="22060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ЗАН-ЗАН</a:t>
              </a:r>
              <a:endParaRPr kumimoji="0" lang="ru-UA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2" name="Группа 201">
            <a:extLst>
              <a:ext uri="{FF2B5EF4-FFF2-40B4-BE49-F238E27FC236}">
                <a16:creationId xmlns:a16="http://schemas.microsoft.com/office/drawing/2014/main" id="{010E2794-ACFC-40B5-889A-A8A4F1520FBC}"/>
              </a:ext>
            </a:extLst>
          </p:cNvPr>
          <p:cNvGrpSpPr/>
          <p:nvPr/>
        </p:nvGrpSpPr>
        <p:grpSpPr>
          <a:xfrm>
            <a:off x="4251947" y="4172556"/>
            <a:ext cx="3933333" cy="2009524"/>
            <a:chOff x="4251947" y="4172556"/>
            <a:chExt cx="3933333" cy="2009524"/>
          </a:xfrm>
        </p:grpSpPr>
        <p:pic>
          <p:nvPicPr>
            <p:cNvPr id="203" name="Рисунок 202">
              <a:extLst>
                <a:ext uri="{FF2B5EF4-FFF2-40B4-BE49-F238E27FC236}">
                  <a16:creationId xmlns:a16="http://schemas.microsoft.com/office/drawing/2014/main" id="{6C27E27D-16A0-442B-81B1-735F1BB81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51947" y="4172556"/>
              <a:ext cx="3933333" cy="2009524"/>
            </a:xfrm>
            <a:prstGeom prst="rect">
              <a:avLst/>
            </a:prstGeom>
          </p:spPr>
        </p:pic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F9014588-12AD-4365-94FC-DA0392445D4E}"/>
                </a:ext>
              </a:extLst>
            </p:cNvPr>
            <p:cNvSpPr txBox="1"/>
            <p:nvPr/>
          </p:nvSpPr>
          <p:spPr>
            <a:xfrm>
              <a:off x="4500691" y="5020477"/>
              <a:ext cx="15953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ЛЕТИТЬ</a:t>
              </a:r>
              <a:endParaRPr lang="ru-UA" sz="24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  <p:pic>
          <p:nvPicPr>
            <p:cNvPr id="205" name="Рисунок 204">
              <a:extLst>
                <a:ext uri="{FF2B5EF4-FFF2-40B4-BE49-F238E27FC236}">
                  <a16:creationId xmlns:a16="http://schemas.microsoft.com/office/drawing/2014/main" id="{F12CAF29-3D77-4E52-B081-2F04EE306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707117" y="4234650"/>
              <a:ext cx="1571654" cy="1571654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206" name="Рисунок 205">
            <a:extLst>
              <a:ext uri="{FF2B5EF4-FFF2-40B4-BE49-F238E27FC236}">
                <a16:creationId xmlns:a16="http://schemas.microsoft.com/office/drawing/2014/main" id="{8C3C576B-A649-4643-B5BA-8662F5FAE9E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r="10539"/>
          <a:stretch/>
        </p:blipFill>
        <p:spPr>
          <a:xfrm rot="282364">
            <a:off x="4189078" y="776454"/>
            <a:ext cx="4087372" cy="54721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92FEB0-B716-448F-A9C3-FE4D9B92E4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858" y="2811054"/>
            <a:ext cx="3578142" cy="357814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BB180AA0-EA60-4686-BAE0-56D6937194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73" y="647774"/>
            <a:ext cx="5768438" cy="5768438"/>
          </a:xfrm>
          <a:prstGeom prst="rect">
            <a:avLst/>
          </a:prstGeom>
        </p:spPr>
      </p:pic>
      <p:pic>
        <p:nvPicPr>
          <p:cNvPr id="83" name="подарок Рисунок 21">
            <a:extLst>
              <a:ext uri="{FF2B5EF4-FFF2-40B4-BE49-F238E27FC236}">
                <a16:creationId xmlns:a16="http://schemas.microsoft.com/office/drawing/2014/main" id="{70D444B7-0132-4161-AE29-74BBBB4F460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8118" y="78755"/>
            <a:ext cx="640453" cy="69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1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30456 0.2930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4" y="1465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32995 0.2898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7" y="1449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2905 0.2891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1444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3095 0.283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2" y="14144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16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250"/>
                            </p:stCondLst>
                            <p:childTnLst>
                              <p:par>
                                <p:cTn id="1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-0.28554 0.30069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84" y="15023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2000" fill="hold"/>
                                        <p:tgtEl>
                                          <p:spTgt spid="17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50"/>
                            </p:stCondLst>
                            <p:childTnLst>
                              <p:par>
                                <p:cTn id="2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0.31679 0.31134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46" y="15556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2000" fill="hold"/>
                                        <p:tgtEl>
                                          <p:spTgt spid="18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250"/>
                            </p:stCondLst>
                            <p:childTnLst>
                              <p:par>
                                <p:cTn id="2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31667 0.28727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14352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20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23</Words>
  <Application>Microsoft Office PowerPoint</Application>
  <PresentationFormat>Широкоэкранный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14</cp:revision>
  <dcterms:created xsi:type="dcterms:W3CDTF">2024-08-26T21:00:58Z</dcterms:created>
  <dcterms:modified xsi:type="dcterms:W3CDTF">2024-11-20T18:33:42Z</dcterms:modified>
</cp:coreProperties>
</file>