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6" name="Picture 2">
            <a:extLst>
              <a:ext uri="{FF2B5EF4-FFF2-40B4-BE49-F238E27FC236}">
                <a16:creationId xmlns:a16="http://schemas.microsoft.com/office/drawing/2014/main" id="{8685D82E-51E5-0D5D-7856-67AB2526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883952" y="3604100"/>
            <a:ext cx="2473794" cy="24737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