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1.xml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" name="Рисунок 25">
            <a:hlinkClick r:id="rId16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40850" y="2197100"/>
            <a:ext cx="2781300" cy="2781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