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5" autoAdjust="0"/>
  </p:normalViewPr>
  <p:slideViewPr>
    <p:cSldViewPr snapToGrid="0" showGuides="1">
      <p:cViewPr>
        <p:scale>
          <a:sx n="66" d="100"/>
          <a:sy n="66" d="100"/>
        </p:scale>
        <p:origin x="1638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03.01.2025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01/03/2025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46" y="2192806"/>
            <a:ext cx="4307292" cy="430729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BE6546E-1C0D-CDB3-5147-2BFD1DCB1404}"/>
              </a:ext>
            </a:extLst>
          </p:cNvPr>
          <p:cNvGrpSpPr/>
          <p:nvPr/>
        </p:nvGrpSpPr>
        <p:grpSpPr>
          <a:xfrm>
            <a:off x="911234" y="3461737"/>
            <a:ext cx="2762465" cy="2893904"/>
            <a:chOff x="9796176" y="3617440"/>
            <a:chExt cx="2762465" cy="2893904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10C4EF5A-C14D-590A-DC60-7916604E1500}"/>
                </a:ext>
              </a:extLst>
            </p:cNvPr>
            <p:cNvSpPr/>
            <p:nvPr/>
          </p:nvSpPr>
          <p:spPr>
            <a:xfrm>
              <a:off x="10069981" y="3617440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84" name="Рисунок 83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2F46707E-A1E6-2881-B455-B4C84BD6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6176" y="3737633"/>
              <a:ext cx="2762465" cy="2762465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83646" y="57522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33009" y="57522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44241" y="344078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ЗИ-ЗИ-ЗИ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83646" y="3440782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52441" y="3431584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41005" y="3431584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49566" y="36842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379A9514-46C4-8C56-2CC1-8DD39AC7D2C2}"/>
              </a:ext>
            </a:extLst>
          </p:cNvPr>
          <p:cNvGrpSpPr/>
          <p:nvPr/>
        </p:nvGrpSpPr>
        <p:grpSpPr>
          <a:xfrm>
            <a:off x="1151645" y="63997"/>
            <a:ext cx="2214920" cy="2893904"/>
            <a:chOff x="-2657147" y="2764425"/>
            <a:chExt cx="2214920" cy="2893904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48A2083C-2A70-1F44-AFB1-0CCF3954281D}"/>
                </a:ext>
              </a:extLst>
            </p:cNvPr>
            <p:cNvSpPr/>
            <p:nvPr/>
          </p:nvSpPr>
          <p:spPr>
            <a:xfrm>
              <a:off x="-2626497" y="2764425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0" name="Рисунок 89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066D8ED-14AF-4BB1-22A0-0AF60C89B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57147" y="3206496"/>
              <a:ext cx="2203616" cy="2203616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205029" y="23564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61391" y="28207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ЗИ-ЗО-ЗА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61391" y="342294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ЗА-ЗИ-ЗУ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96993" y="3422949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ЗО-ЗУ-ЗИ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75223" y="25897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4001793" y="3420639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82944" y="15210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815984" y="3420639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89241" y="20877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ЗЕ-ЕЗЕ-ЗЕ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80559" y="50379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80559" y="3441843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221849" y="3424589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4005341" y="3437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43457" y="42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79339" y="24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52441" y="3437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89532" y="5864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51826" y="5864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51075" y="344957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ОЗА-УЗЕ-ИЗО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76645" y="345802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УЗИ-ОЗИ-АЗУ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69" y="59996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28DF0E5-58A0-4ECF-AB8F-FF88174D6FC6}"/>
</file>

<file path=customXml/itemProps2.xml><?xml version="1.0" encoding="utf-8"?>
<ds:datastoreItem xmlns:ds="http://schemas.openxmlformats.org/officeDocument/2006/customXml" ds:itemID="{BD299947-940C-490F-827B-FBD727394F13}"/>
</file>

<file path=customXml/itemProps3.xml><?xml version="1.0" encoding="utf-8"?>
<ds:datastoreItem xmlns:ds="http://schemas.openxmlformats.org/officeDocument/2006/customXml" ds:itemID="{85AE9745-6A47-4965-A432-8CBE5FC91734}"/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2025-01-03T11:11:15Z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