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Master" Target="slideMasters/slideMaster2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9" Type="http://schemas.openxmlformats.org/officeDocument/2006/relationships/slideLayout" Target="../slideLayouts/slideLayout18.xml"/><Relationship Id="rId28" Type="http://schemas.microsoft.com/office/2007/relationships/hdphoto" Target="../media/image23.wdp"/><Relationship Id="rId27" Type="http://schemas.openxmlformats.org/officeDocument/2006/relationships/image" Target="../media/image22.png"/><Relationship Id="rId26" Type="http://schemas.openxmlformats.org/officeDocument/2006/relationships/tags" Target="../tags/tag1.xml"/><Relationship Id="rId25" Type="http://schemas.microsoft.com/office/2007/relationships/media" Target="../media/media2.mp3"/><Relationship Id="rId24" Type="http://schemas.openxmlformats.org/officeDocument/2006/relationships/audio" Target="../media/media2.mp3"/><Relationship Id="rId23" Type="http://schemas.openxmlformats.org/officeDocument/2006/relationships/image" Target="../media/image21.png"/><Relationship Id="rId22" Type="http://schemas.microsoft.com/office/2007/relationships/media" Target="../media/media1.mp3"/><Relationship Id="rId21" Type="http://schemas.openxmlformats.org/officeDocument/2006/relationships/audio" Target="../media/media1.mp3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13" name="Рисунок 5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778" b="90000" l="2889" r="96778">
                        <a14:foregroundMark x1="66444" y1="5778" x2="66444" y2="5778"/>
                        <a14:foregroundMark x1="96778" y1="24667" x2="96778" y2="24667"/>
                        <a14:foregroundMark x1="8222" y1="75556" x2="8222" y2="75556"/>
                        <a14:foregroundMark x1="2889" y1="76556" x2="2889" y2="7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1597660"/>
            <a:ext cx="3663315" cy="366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346A8E-32E5-4B31-82E6-D629ACC63908}"/>
</file>

<file path=customXml/itemProps2.xml><?xml version="1.0" encoding="utf-8"?>
<ds:datastoreItem xmlns:ds="http://schemas.openxmlformats.org/officeDocument/2006/customXml" ds:itemID="{8E4136EB-BE83-43C0-8027-67DAC7CCCA9D}"/>
</file>

<file path=customXml/itemProps3.xml><?xml version="1.0" encoding="utf-8"?>
<ds:datastoreItem xmlns:ds="http://schemas.openxmlformats.org/officeDocument/2006/customXml" ds:itemID="{ADABE4E0-80B2-42A2-BB5A-FE2C6A32FF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