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7EA5D0E1-7C09-4114-9780-1A60176CD43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575" y="3215135"/>
            <a:ext cx="3050696" cy="3050696"/>
          </a:xfrm>
          <a:prstGeom prst="rect">
            <a:avLst/>
          </a:prstGeom>
        </p:spPr>
      </p:pic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