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79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11.07.2025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C7625-868C-4494-95E4-5148318AF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357" y="2906075"/>
            <a:ext cx="3096883" cy="3096883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0576" y="685295"/>
            <a:ext cx="1527720" cy="15277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20003" y="683056"/>
            <a:ext cx="1736259" cy="1798801"/>
            <a:chOff x="10844687" y="422065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44687" y="422065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6642">
              <a:off x="11364620" y="426985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768896">
              <a:off x="11078030" y="480313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29533" y="999351"/>
            <a:ext cx="2008762" cy="1203115"/>
            <a:chOff x="3153230" y="440126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3230" y="440126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3228" y="449737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20" y="-20499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35416" y="62131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76257" y="639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59026" y="62636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89533" y="4516261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AEF8398-E4A5-4883-DD48-E231EF80D987}"/>
              </a:ext>
            </a:extLst>
          </p:cNvPr>
          <p:cNvGrpSpPr/>
          <p:nvPr/>
        </p:nvGrpSpPr>
        <p:grpSpPr>
          <a:xfrm>
            <a:off x="5590168" y="2705110"/>
            <a:ext cx="2147340" cy="1491708"/>
            <a:chOff x="4434986" y="258815"/>
            <a:chExt cx="2615004" cy="1816582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E18217A4-CC92-C2A5-43DC-D2CCE5E8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4986" y="258815"/>
              <a:ext cx="1749895" cy="1749893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6BBF21F-A14E-963D-A75F-779D9ADD2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0097" y="325504"/>
              <a:ext cx="1749893" cy="1749893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82728" y="2570982"/>
            <a:ext cx="2175162" cy="1675502"/>
          </a:xfrm>
          <a:prstGeom prst="round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16</cp:revision>
  <dcterms:created xsi:type="dcterms:W3CDTF">2024-08-14T22:03:06Z</dcterms:created>
  <dcterms:modified xsi:type="dcterms:W3CDTF">2025-07-11T20:41:21Z</dcterms:modified>
</cp:coreProperties>
</file>