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33889A-343D-46CA-90CE-151DFA763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F6040EF-96C4-4A63-B41B-870D44197E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A3FB51-9219-4209-8F7E-191247340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945BB0-5E8B-41BC-884A-F7697FF37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07C46B-F273-4ED5-9239-F63DEFB0A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57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34CBCB-E231-4A80-B2C4-7B90AB0B0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E26968A-3481-47D8-AA93-2F1B75004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FCDFAB-5FE6-47E0-9F89-E6AD92931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373152-AA43-4974-AC5F-9F7342664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496A1-AC4A-4081-9147-52F789347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663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3F75E57-0976-4C10-B1D3-FEF0867CC2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2F6F09-6416-416E-96B9-07DFE2335A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A72C79-5597-4B74-99EC-3BD974B7F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26F5DC-9E38-4E94-9613-F0A6E93A7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6765A9-7926-40FE-9C07-4467C50F9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031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115342-EA77-411A-AD0C-2014353F8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DC681B-A6DB-43F9-99AC-7B9A6501C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F994D6-D45B-4004-AE55-8ED22FBC0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D39E30-C2A3-4B50-B9F7-CCA1578C7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3EB046-69AC-4BA9-9B45-7FF54FAEA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393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63C196-70CE-45C2-91CD-E7A035D8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6B53F9-0530-4C8F-8862-658E42922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65BAD-B2A6-406C-B022-6A9F29445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19C827-B3E7-4FAB-B8E1-E3B2B2D08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2D7078-970C-43D6-90FC-8CF38C4DD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574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308E4A-B1BB-4827-9765-C06C8B084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7D85FB-F474-49E0-B71F-E50ECE221A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EA61B62-ACE0-4C55-8249-2058C148F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5FBB9C-E0CF-467E-9FD9-AB8856121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C124F8-8E8E-4237-AD8D-76358B2C0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99A970-147F-4D05-8C72-29D4228F0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76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B0277C-B8A3-4999-9ECF-1EEFDF0D8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B417A6-F44D-4187-85ED-A455FF04C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D07659-4F19-415D-BBCD-AB2D3EFF6B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0AE9AD8-F3A7-475D-BFFF-6349FFBBC3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5D07E36-F7D5-40C2-A127-3115962C34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4D44B8D-2D5F-45A0-B741-1E3AAFC7A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D5C5572-5E5F-4586-ACA1-4D2673550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E82327C-D1E8-4C75-A814-2C3D0A187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408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CE4692-4149-4739-B2D1-00C918146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CC689C-7AF4-4ECD-9E4F-77648541B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ACF44B9-0EBE-449A-BD14-409547013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E9797D2-AEEE-4A15-969D-B78D5DB32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328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4993AD8-4FFC-418A-A8C4-99F15611F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6CCC5D8-0CEE-4AA9-96E8-83195283A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808C053-0C1E-486C-B654-CC6F49D01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099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784E90-6E01-47E4-9FB2-CAE475DA8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C45AE7-F388-4FE3-AC4C-7BC250AED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994717-7E45-4F3B-AA97-45CDABCC43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DA521E-07EE-438F-9980-6309EA9C6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16DB2F-C1FF-48EA-8359-CAA336AA3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4F8B88-89E4-4C0F-9FF6-B03D14BF1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648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EB99DE-77C2-47E7-953C-7C052E2EA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33DE26F-94BC-41CA-B50D-6451C0F7AE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A89328-97AF-4928-8ED2-77EE85FAEE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3DDEA8-AC9F-45D1-BE1C-DA20C8F72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3C6BB6-E2A9-4BD9-B037-9645A6F37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664DD3-D3E2-4F07-A67B-1E07FE0B5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019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FA2F5F-5256-47C1-9808-1A6082DC1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A27B50-BFB4-4DCD-BD53-7FA3CD05C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093258-31DD-48AF-B591-D4BADDB5F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90CACB-8890-4FDE-94F2-70F7938D1C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077625-B3DD-4197-865F-590925A13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92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069F12-3BB1-4ADF-A9DC-FDE64C019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Стрелка: вниз 29">
            <a:extLst>
              <a:ext uri="{FF2B5EF4-FFF2-40B4-BE49-F238E27FC236}">
                <a16:creationId xmlns:a16="http://schemas.microsoft.com/office/drawing/2014/main" id="{7CD823F6-BCDB-468C-8684-68BCBDF33A1E}"/>
              </a:ext>
            </a:extLst>
          </p:cNvPr>
          <p:cNvSpPr/>
          <p:nvPr/>
        </p:nvSpPr>
        <p:spPr>
          <a:xfrm rot="20505482">
            <a:off x="998422" y="709812"/>
            <a:ext cx="888526" cy="1128839"/>
          </a:xfrm>
          <a:prstGeom prst="downArrow">
            <a:avLst/>
          </a:prstGeom>
          <a:solidFill>
            <a:srgbClr val="FFFF00"/>
          </a:solidFill>
          <a:ln w="19050">
            <a:solidFill>
              <a:srgbClr val="002060"/>
            </a:solidFill>
          </a:ln>
          <a:effectLst>
            <a:glow rad="1270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0" name="Таблица 50">
            <a:extLst>
              <a:ext uri="{FF2B5EF4-FFF2-40B4-BE49-F238E27FC236}">
                <a16:creationId xmlns:a16="http://schemas.microsoft.com/office/drawing/2014/main" id="{94D86E46-5D39-4485-8258-E2AB564A9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742750"/>
              </p:ext>
            </p:extLst>
          </p:nvPr>
        </p:nvGraphicFramePr>
        <p:xfrm>
          <a:off x="7396724" y="2077791"/>
          <a:ext cx="4500000" cy="45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5000">
                  <a:extLst>
                    <a:ext uri="{9D8B030D-6E8A-4147-A177-3AD203B41FA5}">
                      <a16:colId xmlns:a16="http://schemas.microsoft.com/office/drawing/2014/main" val="1993406981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3120843646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755164399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2094719048"/>
                    </a:ext>
                  </a:extLst>
                </a:gridCol>
              </a:tblGrid>
              <a:tr h="1125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958200"/>
                  </a:ext>
                </a:extLst>
              </a:tr>
              <a:tr h="1125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388322"/>
                  </a:ext>
                </a:extLst>
              </a:tr>
              <a:tr h="1125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674276"/>
                  </a:ext>
                </a:extLst>
              </a:tr>
              <a:tr h="1125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549360"/>
                  </a:ext>
                </a:extLst>
              </a:tr>
            </a:tbl>
          </a:graphicData>
        </a:graphic>
      </p:graphicFrame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567F1684-4B8C-4D3D-BEAD-47FAC4E49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5089" y="3261794"/>
            <a:ext cx="1372529" cy="99392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3826289F-BB49-489C-B577-A7477643ED08}"/>
              </a:ext>
            </a:extLst>
          </p:cNvPr>
          <p:cNvSpPr/>
          <p:nvPr/>
        </p:nvSpPr>
        <p:spPr>
          <a:xfrm rot="16200000">
            <a:off x="10936743" y="2248349"/>
            <a:ext cx="780000" cy="780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glow rad="1397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Равнобедренный треугольник 53">
            <a:extLst>
              <a:ext uri="{FF2B5EF4-FFF2-40B4-BE49-F238E27FC236}">
                <a16:creationId xmlns:a16="http://schemas.microsoft.com/office/drawing/2014/main" id="{0DAC6467-75B3-4135-A207-24C478682544}"/>
              </a:ext>
            </a:extLst>
          </p:cNvPr>
          <p:cNvSpPr/>
          <p:nvPr/>
        </p:nvSpPr>
        <p:spPr>
          <a:xfrm>
            <a:off x="9736723" y="2248349"/>
            <a:ext cx="780000" cy="780000"/>
          </a:xfrm>
          <a:prstGeom prst="triangle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91DA2DC0-6B70-480F-B28B-45CCEC0C7767}"/>
              </a:ext>
            </a:extLst>
          </p:cNvPr>
          <p:cNvSpPr/>
          <p:nvPr/>
        </p:nvSpPr>
        <p:spPr>
          <a:xfrm>
            <a:off x="8676787" y="2291712"/>
            <a:ext cx="780000" cy="7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86F60B18-26A3-4149-A17E-0C3F6B418D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1423">
            <a:off x="7515622" y="3287150"/>
            <a:ext cx="849297" cy="934771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DADDAC16-9DB1-4184-B1D6-5D43D897F5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4910">
            <a:off x="7557799" y="4452117"/>
            <a:ext cx="855705" cy="855705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C4C9B8F6-D13E-4C99-B0C8-7F4B27C496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7933">
            <a:off x="7474205" y="5531482"/>
            <a:ext cx="992193" cy="992193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9C96FB89-3D9C-4213-AEA3-61F2084B72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9839" y="4348649"/>
            <a:ext cx="1152000" cy="1082793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4B680302-45CC-46C1-9E05-BA350A82EF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68503" y="4402179"/>
            <a:ext cx="990165" cy="990165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AAB879C-FC0B-4A0E-BF64-E9E0CDB1D7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9839" y="3261794"/>
            <a:ext cx="1121999" cy="106447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AA8B09BA-C62B-4585-B7B8-65B5EEA642D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4215" y="4348649"/>
            <a:ext cx="1095624" cy="1095624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103C73A0-D864-49A2-8A17-5E9C519E48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6027" y="5472191"/>
            <a:ext cx="1097943" cy="1097943"/>
          </a:xfrm>
          <a:prstGeom prst="rect">
            <a:avLst/>
          </a:prstGeom>
          <a:effectLst>
            <a:glow rad="139700">
              <a:schemeClr val="bg1">
                <a:alpha val="99000"/>
              </a:schemeClr>
            </a:glo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5ADC665A-4CD0-4BBA-A917-5A91DC8086E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7680" y="5512070"/>
            <a:ext cx="1018184" cy="1018184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4EB5CE3D-5C1A-4090-8624-D2219C65B1A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2488" y="3171691"/>
            <a:ext cx="1193041" cy="1193041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1B8BFB14-B895-44D5-97E6-A262A335EF1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5934" y="4029757"/>
            <a:ext cx="2416777" cy="2416777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9A9FE6CA-3027-43BE-BA45-FE2EBA89E307}"/>
              </a:ext>
            </a:extLst>
          </p:cNvPr>
          <p:cNvGrpSpPr/>
          <p:nvPr/>
        </p:nvGrpSpPr>
        <p:grpSpPr>
          <a:xfrm>
            <a:off x="164163" y="1850254"/>
            <a:ext cx="4680000" cy="4680000"/>
            <a:chOff x="164163" y="1850254"/>
            <a:chExt cx="4680000" cy="4680000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8E4DFA39-6E29-4D32-9E82-D31EF4F3AD81}"/>
                </a:ext>
              </a:extLst>
            </p:cNvPr>
            <p:cNvSpPr/>
            <p:nvPr/>
          </p:nvSpPr>
          <p:spPr>
            <a:xfrm>
              <a:off x="164163" y="1850254"/>
              <a:ext cx="4680000" cy="468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>
                  <a:alpha val="9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" name="Прямая соединительная линия 3">
              <a:extLst>
                <a:ext uri="{FF2B5EF4-FFF2-40B4-BE49-F238E27FC236}">
                  <a16:creationId xmlns:a16="http://schemas.microsoft.com/office/drawing/2014/main" id="{048F6972-5A4F-47E8-BDB4-048FCEC544D0}"/>
                </a:ext>
              </a:extLst>
            </p:cNvPr>
            <p:cNvCxnSpPr>
              <a:stCxn id="2" idx="1"/>
              <a:endCxn id="2" idx="5"/>
            </p:cNvCxnSpPr>
            <p:nvPr/>
          </p:nvCxnSpPr>
          <p:spPr>
            <a:xfrm>
              <a:off x="849533" y="2535624"/>
              <a:ext cx="3309261" cy="330926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83BA09F6-5BE4-479F-A953-506EC5B1403E}"/>
                </a:ext>
              </a:extLst>
            </p:cNvPr>
            <p:cNvCxnSpPr>
              <a:stCxn id="2" idx="0"/>
              <a:endCxn id="2" idx="4"/>
            </p:cNvCxnSpPr>
            <p:nvPr/>
          </p:nvCxnSpPr>
          <p:spPr>
            <a:xfrm>
              <a:off x="2504163" y="1850254"/>
              <a:ext cx="0" cy="468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022A218A-C948-4165-8C68-AB768ACB65DB}"/>
                </a:ext>
              </a:extLst>
            </p:cNvPr>
            <p:cNvCxnSpPr>
              <a:stCxn id="2" idx="2"/>
              <a:endCxn id="2" idx="6"/>
            </p:cNvCxnSpPr>
            <p:nvPr/>
          </p:nvCxnSpPr>
          <p:spPr>
            <a:xfrm>
              <a:off x="164163" y="4190254"/>
              <a:ext cx="468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B4C465AF-143E-443F-99AA-A92CA92081BA}"/>
                </a:ext>
              </a:extLst>
            </p:cNvPr>
            <p:cNvCxnSpPr>
              <a:stCxn id="2" idx="7"/>
              <a:endCxn id="2" idx="3"/>
            </p:cNvCxnSpPr>
            <p:nvPr/>
          </p:nvCxnSpPr>
          <p:spPr>
            <a:xfrm flipH="1">
              <a:off x="849533" y="2535624"/>
              <a:ext cx="3309261" cy="330926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Равнобедренный треугольник 10">
              <a:extLst>
                <a:ext uri="{FF2B5EF4-FFF2-40B4-BE49-F238E27FC236}">
                  <a16:creationId xmlns:a16="http://schemas.microsoft.com/office/drawing/2014/main" id="{6611A40D-C25B-4A42-8CE4-202DCA938703}"/>
                </a:ext>
              </a:extLst>
            </p:cNvPr>
            <p:cNvSpPr/>
            <p:nvPr/>
          </p:nvSpPr>
          <p:spPr>
            <a:xfrm rot="20232206">
              <a:off x="2785899" y="5426852"/>
              <a:ext cx="780000" cy="780000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817AA802-BCD5-4E0D-9D32-913F9D1E7FFB}"/>
                </a:ext>
              </a:extLst>
            </p:cNvPr>
            <p:cNvSpPr/>
            <p:nvPr/>
          </p:nvSpPr>
          <p:spPr>
            <a:xfrm>
              <a:off x="3801655" y="4481873"/>
              <a:ext cx="780000" cy="7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B3D07790-68FE-45A0-85A7-DC1A506B0455}"/>
                </a:ext>
              </a:extLst>
            </p:cNvPr>
            <p:cNvSpPr/>
            <p:nvPr/>
          </p:nvSpPr>
          <p:spPr>
            <a:xfrm rot="14826826">
              <a:off x="3768792" y="3131451"/>
              <a:ext cx="780000" cy="7800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Равнобедренный треугольник 13">
              <a:extLst>
                <a:ext uri="{FF2B5EF4-FFF2-40B4-BE49-F238E27FC236}">
                  <a16:creationId xmlns:a16="http://schemas.microsoft.com/office/drawing/2014/main" id="{62103153-856F-4514-8072-954B1D49955D}"/>
                </a:ext>
              </a:extLst>
            </p:cNvPr>
            <p:cNvSpPr/>
            <p:nvPr/>
          </p:nvSpPr>
          <p:spPr>
            <a:xfrm rot="12201833">
              <a:off x="2838143" y="2132343"/>
              <a:ext cx="780000" cy="780000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D1976D53-8340-49B1-94B3-A3484D1C97E0}"/>
                </a:ext>
              </a:extLst>
            </p:cNvPr>
            <p:cNvSpPr/>
            <p:nvPr/>
          </p:nvSpPr>
          <p:spPr>
            <a:xfrm>
              <a:off x="1402212" y="2130590"/>
              <a:ext cx="780000" cy="7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18033791-C986-4638-8A6E-042C0ADFCF40}"/>
                </a:ext>
              </a:extLst>
            </p:cNvPr>
            <p:cNvSpPr/>
            <p:nvPr/>
          </p:nvSpPr>
          <p:spPr>
            <a:xfrm rot="12359549">
              <a:off x="488165" y="3118286"/>
              <a:ext cx="780000" cy="7800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Равнобедренный треугольник 16">
              <a:extLst>
                <a:ext uri="{FF2B5EF4-FFF2-40B4-BE49-F238E27FC236}">
                  <a16:creationId xmlns:a16="http://schemas.microsoft.com/office/drawing/2014/main" id="{D9921744-A521-4A34-BECC-3AEB2CC2E0E3}"/>
                </a:ext>
              </a:extLst>
            </p:cNvPr>
            <p:cNvSpPr/>
            <p:nvPr/>
          </p:nvSpPr>
          <p:spPr>
            <a:xfrm rot="3648241">
              <a:off x="521991" y="4542874"/>
              <a:ext cx="780000" cy="780000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350B5BAD-91B6-419F-9818-4A206015EB15}"/>
                </a:ext>
              </a:extLst>
            </p:cNvPr>
            <p:cNvSpPr/>
            <p:nvPr/>
          </p:nvSpPr>
          <p:spPr>
            <a:xfrm>
              <a:off x="1369199" y="5433158"/>
              <a:ext cx="780000" cy="7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34BB52AB-A416-4A9B-9A90-6BA6C79DE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65802">
              <a:off x="2517128" y="2859069"/>
              <a:ext cx="719581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9DC8DBBA-2CF1-498E-B032-81C546CAD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771483" y="4694811"/>
              <a:ext cx="719581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91B36870-DF41-47C3-9861-930797925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383293">
              <a:off x="1308305" y="3446811"/>
              <a:ext cx="716098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9078275F-EB70-4CFA-8A62-1B1FF6845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79743">
              <a:off x="1241330" y="4206126"/>
              <a:ext cx="720000" cy="720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CA64C4BE-EC85-445B-B948-0C2051F66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751886">
              <a:off x="3056971" y="4189776"/>
              <a:ext cx="792000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9F4B8AC9-8C25-402F-A807-775D980C1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67423">
              <a:off x="2965686" y="3457829"/>
              <a:ext cx="792000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5AC5848A-F8A2-4712-A718-53FE91FCC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98331">
              <a:off x="1786212" y="2905431"/>
              <a:ext cx="792000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613EA6B6-DA0D-4D8F-971C-0A3A99528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611282">
              <a:off x="2458796" y="4678747"/>
              <a:ext cx="792000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</p:grp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3B2E9AC-1039-4EDE-B8EA-89A95C2BF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93271" y="5625789"/>
            <a:ext cx="1086930" cy="940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9B7B25AF-BAF5-4D63-A805-1A891B47A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95277" y="823559"/>
            <a:ext cx="2098717" cy="21477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916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6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19</cp:revision>
  <dcterms:created xsi:type="dcterms:W3CDTF">2024-09-03T17:33:31Z</dcterms:created>
  <dcterms:modified xsi:type="dcterms:W3CDTF">2024-11-23T14:53:28Z</dcterms:modified>
</cp:coreProperties>
</file>