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2232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29.10.2024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9210"/>
            <a:ext cx="12192000" cy="68964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65" b="18280"/>
          <a:stretch>
            <a:fillRect/>
          </a:stretch>
        </p:blipFill>
        <p:spPr>
          <a:xfrm>
            <a:off x="3893767" y="2926274"/>
            <a:ext cx="2111156" cy="112146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2" r="32790" b="5768"/>
          <a:stretch>
            <a:fillRect/>
          </a:stretch>
        </p:blipFill>
        <p:spPr>
          <a:xfrm>
            <a:off x="7295294" y="1547037"/>
            <a:ext cx="1944344" cy="515544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8"/>
          <a:stretch>
            <a:fillRect/>
          </a:stretch>
        </p:blipFill>
        <p:spPr>
          <a:xfrm flipH="1">
            <a:off x="6096000" y="3057155"/>
            <a:ext cx="1549400" cy="185633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8" r="30749"/>
          <a:stretch>
            <a:fillRect/>
          </a:stretch>
        </p:blipFill>
        <p:spPr>
          <a:xfrm>
            <a:off x="27841" y="395248"/>
            <a:ext cx="2665223" cy="669097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6" t="2437" r="12954"/>
          <a:stretch>
            <a:fillRect/>
          </a:stretch>
        </p:blipFill>
        <p:spPr>
          <a:xfrm>
            <a:off x="1626673" y="3457278"/>
            <a:ext cx="1185316" cy="150184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5" t="-112" r="9523" b="5491"/>
          <a:stretch>
            <a:fillRect/>
          </a:stretch>
        </p:blipFill>
        <p:spPr>
          <a:xfrm>
            <a:off x="4952676" y="2732580"/>
            <a:ext cx="733290" cy="820988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4149052" y="842103"/>
            <a:ext cx="1452893" cy="1528273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sp>
        <p:nvSpPr>
          <p:cNvPr id="4" name="Блок-схема: вузол 3"/>
          <p:cNvSpPr/>
          <p:nvPr/>
        </p:nvSpPr>
        <p:spPr>
          <a:xfrm>
            <a:off x="4100394" y="919574"/>
            <a:ext cx="1523627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sp>
        <p:nvSpPr>
          <p:cNvPr id="6" name="Блок-схема: вузол 5"/>
          <p:cNvSpPr/>
          <p:nvPr/>
        </p:nvSpPr>
        <p:spPr>
          <a:xfrm>
            <a:off x="4146068" y="875750"/>
            <a:ext cx="1452893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sp>
        <p:nvSpPr>
          <p:cNvPr id="7" name="Блок-схема: вузол 6"/>
          <p:cNvSpPr/>
          <p:nvPr/>
        </p:nvSpPr>
        <p:spPr>
          <a:xfrm>
            <a:off x="4128709" y="867313"/>
            <a:ext cx="1522114" cy="1587802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3" r="15213"/>
          <a:stretch>
            <a:fillRect/>
          </a:stretch>
        </p:blipFill>
        <p:spPr>
          <a:xfrm>
            <a:off x="4299791" y="1096384"/>
            <a:ext cx="1151532" cy="108617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62488" flipH="1">
            <a:off x="3010629" y="3285642"/>
            <a:ext cx="600096" cy="7318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" b="790"/>
          <a:stretch>
            <a:fillRect/>
          </a:stretch>
        </p:blipFill>
        <p:spPr>
          <a:xfrm rot="19978939">
            <a:off x="4372614" y="2775320"/>
            <a:ext cx="676145" cy="69450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5" r="8016" b="9821"/>
          <a:stretch>
            <a:fillRect/>
          </a:stretch>
        </p:blipFill>
        <p:spPr>
          <a:xfrm rot="600912">
            <a:off x="3292372" y="3255066"/>
            <a:ext cx="1044451" cy="9543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9" b="2716"/>
          <a:stretch>
            <a:fillRect/>
          </a:stretch>
        </p:blipFill>
        <p:spPr>
          <a:xfrm>
            <a:off x="4265100" y="1057464"/>
            <a:ext cx="1249332" cy="131291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1" t="15426" r="16562" b="21251"/>
          <a:stretch>
            <a:fillRect/>
          </a:stretch>
        </p:blipFill>
        <p:spPr>
          <a:xfrm flipH="1">
            <a:off x="4145304" y="842103"/>
            <a:ext cx="1604906" cy="152827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3082"/>
          <a:stretch>
            <a:fillRect/>
          </a:stretch>
        </p:blipFill>
        <p:spPr>
          <a:xfrm>
            <a:off x="4283431" y="973429"/>
            <a:ext cx="1151533" cy="131291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85701" y="987261"/>
            <a:ext cx="3870648" cy="3563117"/>
          </a:xfrm>
          <a:prstGeom prst="rect">
            <a:avLst/>
          </a:prstGeom>
        </p:spPr>
      </p:pic>
      <p:pic>
        <p:nvPicPr>
          <p:cNvPr id="5" name="Picture 4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/>
          <a:srcRect t="-2462" b="2462"/>
          <a:stretch>
            <a:fillRect/>
          </a:stretch>
        </p:blipFill>
        <p:spPr>
          <a:xfrm>
            <a:off x="9329547" y="3413556"/>
            <a:ext cx="2830195" cy="2830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07407E-6 L -0.27943 -0.0638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71" y="-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96296E-6 L -0.11693 0.117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46" y="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59259E-6 L 0.29415 0.07014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1" y="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85185E-6 L 0.24922 0.00023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25</cp:revision>
  <dcterms:created xsi:type="dcterms:W3CDTF">2024-04-13T10:22:00Z</dcterms:created>
  <dcterms:modified xsi:type="dcterms:W3CDTF">2024-10-29T10:22:21Z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F6B6BD6DB36749878BDF47F2D72125AA_12</vt:lpwstr>
  </property>
  <property fmtid="{D5CDD505-2E9C-101B-9397-08002B2CF9AE}" pid="3" name="KSOProductBuildVer">
    <vt:lpwstr>1033-12.2.0.17153</vt:lpwstr>
  </property>
</Properties>
</file>