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4E2FF4-550E-4659-8604-636C6A33E7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26" y="3593772"/>
            <a:ext cx="3238592" cy="323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