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445" y="2049145"/>
            <a:ext cx="3849370" cy="37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5E1DD99-A970-42E6-8851-C7799F7134F2}"/>
</file>

<file path=customXml/itemProps2.xml><?xml version="1.0" encoding="utf-8"?>
<ds:datastoreItem xmlns:ds="http://schemas.openxmlformats.org/officeDocument/2006/customXml" ds:itemID="{97D1D28E-A561-4747-9F1D-654F1E22C324}"/>
</file>

<file path=customXml/itemProps3.xml><?xml version="1.0" encoding="utf-8"?>
<ds:datastoreItem xmlns:ds="http://schemas.openxmlformats.org/officeDocument/2006/customXml" ds:itemID="{556DFE5A-113D-414B-BFC5-B430E09A1B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