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6CE7E-1327-99D2-99D5-EE5D6E446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01" y="3372398"/>
            <a:ext cx="3279910" cy="3279910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7B5DF7-C9B1-418A-8657-F9EB2502423E}"/>
</file>

<file path=customXml/itemProps2.xml><?xml version="1.0" encoding="utf-8"?>
<ds:datastoreItem xmlns:ds="http://schemas.openxmlformats.org/officeDocument/2006/customXml" ds:itemID="{85C0FB04-94B3-4282-969A-60D2C969CB04}"/>
</file>

<file path=customXml/itemProps3.xml><?xml version="1.0" encoding="utf-8"?>
<ds:datastoreItem xmlns:ds="http://schemas.openxmlformats.org/officeDocument/2006/customXml" ds:itemID="{289B558A-2586-41FC-927A-07F183266BA3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