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microsoft.com/office/2007/relationships/hdphoto" Target="../media/hdphoto3.wdp"/><Relationship Id="rId3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32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microsoft.com/office/2007/relationships/hdphoto" Target="../media/hdphoto2.wdp"/><Relationship Id="rId28" Type="http://schemas.openxmlformats.org/officeDocument/2006/relationships/image" Target="../media/image2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166" y="3858666"/>
            <a:ext cx="2722173" cy="27221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