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97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6.png"/><Relationship Id="rId26" Type="http://schemas.openxmlformats.org/officeDocument/2006/relationships/tags" Target="../tags/tag1.xml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304800" y="1275799"/>
            <a:ext cx="7202312" cy="2731911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56" y="1349520"/>
            <a:ext cx="2130778" cy="21307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12" y="1349520"/>
            <a:ext cx="1974817" cy="2079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162" y="1560819"/>
            <a:ext cx="1708180" cy="170818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04780" y="1767179"/>
            <a:ext cx="1079116" cy="1445708"/>
            <a:chOff x="582202" y="1994024"/>
            <a:chExt cx="1079116" cy="144570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17960" y="1994024"/>
              <a:ext cx="792074" cy="730553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29419" y="3552313"/>
            <a:ext cx="359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сцене танцует принцесса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755" y="1421535"/>
            <a:ext cx="2130778" cy="21307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295" y="1463598"/>
            <a:ext cx="1974817" cy="19748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048" y1="49038" x2="30048" y2="49038"/>
                        <a14:foregroundMark x1="44952" y1="45192" x2="44952" y2="4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320" y="1438669"/>
            <a:ext cx="2227542" cy="2227542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585257" y="2294469"/>
            <a:ext cx="1079116" cy="699757"/>
            <a:chOff x="582202" y="2739975"/>
            <a:chExt cx="1079116" cy="6997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65926" y="2739975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4800" y="35456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гнезде лежит яйцо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9173" y="1456950"/>
            <a:ext cx="2018186" cy="20887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817215" y="1950895"/>
            <a:ext cx="1478105" cy="1478105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585257" y="2294469"/>
            <a:ext cx="1079116" cy="699757"/>
            <a:chOff x="582202" y="2739975"/>
            <a:chExt cx="1079116" cy="6997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65926" y="2739975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4800" y="35456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курицы маленький цыплёнок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: вниз 31"/>
          <p:cNvSpPr/>
          <p:nvPr/>
        </p:nvSpPr>
        <p:spPr>
          <a:xfrm>
            <a:off x="4563915" y="2204432"/>
            <a:ext cx="708991" cy="874643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208" y="1405155"/>
            <a:ext cx="2072005" cy="207200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54633" y="1884286"/>
            <a:ext cx="1478105" cy="147810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001" y="1792669"/>
            <a:ext cx="1478106" cy="1478106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537680" y="2247214"/>
            <a:ext cx="1911437" cy="717499"/>
            <a:chOff x="582202" y="2722233"/>
            <a:chExt cx="1911437" cy="71749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791273" y="2722233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7200" y="3548020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Около мельницы растут нарциссы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2" b="18169"/>
          <a:stretch>
            <a:fillRect/>
          </a:stretch>
        </p:blipFill>
        <p:spPr>
          <a:xfrm>
            <a:off x="1585671" y="1767430"/>
            <a:ext cx="2834911" cy="156343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99588" y="1554055"/>
            <a:ext cx="1826675" cy="1826675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617766" y="2205366"/>
            <a:ext cx="1079116" cy="699758"/>
            <a:chOff x="582202" y="2739974"/>
            <a:chExt cx="1079116" cy="699758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753943" y="2739974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04800" y="35634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пловца разноцветные полотенца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500" b="80500" l="19167" r="80583">
                        <a14:foregroundMark x1="19167" y1="49667" x2="19167" y2="49667"/>
                        <a14:foregroundMark x1="27333" y1="26583" x2="27333" y2="26583"/>
                        <a14:foregroundMark x1="48417" y1="80583" x2="48417" y2="80583"/>
                        <a14:foregroundMark x1="80583" y1="49000" x2="80583" y2="49000"/>
                      </a14:backgroundRemoval>
                    </a14:imgEffect>
                  </a14:imgLayer>
                </a14:imgProps>
              </a:ext>
            </a:extLst>
          </a:blip>
          <a:srcRect l="12041" t="8746" r="11773" b="12614"/>
          <a:stretch>
            <a:fillRect/>
          </a:stretch>
        </p:blipFill>
        <p:spPr>
          <a:xfrm>
            <a:off x="4241561" y="1705495"/>
            <a:ext cx="1459892" cy="1506935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62324" y="1423664"/>
            <a:ext cx="2130778" cy="2128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262" y="1454183"/>
            <a:ext cx="1974817" cy="197481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283" y="1556736"/>
            <a:ext cx="1708180" cy="1708180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3928533" y="2208982"/>
            <a:ext cx="1079116" cy="699757"/>
            <a:chOff x="582202" y="2739975"/>
            <a:chExt cx="1079116" cy="699757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731233" y="2739975"/>
              <a:ext cx="749297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27720" y="3552313"/>
            <a:ext cx="720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Синица сидит в цветнике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93619" y="1679911"/>
            <a:ext cx="1714930" cy="17149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2" y="1913901"/>
            <a:ext cx="1336703" cy="134032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7299" y="1486015"/>
            <a:ext cx="1623527" cy="1974816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737782" y="2234183"/>
            <a:ext cx="1079116" cy="699757"/>
            <a:chOff x="582202" y="2739975"/>
            <a:chExt cx="1079116" cy="699757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731233" y="2739975"/>
              <a:ext cx="749297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08747" y="3577514"/>
            <a:ext cx="720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принцессы золотое кольцо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00" y="3298614"/>
            <a:ext cx="3614485" cy="3281286"/>
          </a:xfrm>
          <a:prstGeom prst="rect">
            <a:avLst/>
          </a:prstGeom>
        </p:spPr>
      </p:pic>
      <p:pic>
        <p:nvPicPr>
          <p:cNvPr id="2" name="Picture 1" descr="Govorun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7529830" y="2363470"/>
            <a:ext cx="3999230" cy="3999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250"/>
                            </p:stCondLst>
                            <p:childTnLst>
                              <p:par>
                                <p:cTn id="3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18" grpId="1"/>
      <p:bldP spid="25" grpId="0"/>
      <p:bldP spid="25" grpId="1"/>
      <p:bldP spid="31" grpId="0"/>
      <p:bldP spid="31" grpId="1"/>
      <p:bldP spid="32" grpId="0" animBg="1"/>
      <p:bldP spid="32" grpId="1" animBg="1"/>
      <p:bldP spid="39" grpId="0"/>
      <p:bldP spid="39" grpId="1"/>
      <p:bldP spid="45" grpId="0"/>
      <p:bldP spid="45" grpId="1"/>
      <p:bldP spid="54" grpId="0"/>
      <p:bldP spid="54" grpId="1"/>
      <p:bldP spid="61" grpId="0"/>
      <p:bldP spid="61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8</cp:revision>
  <dcterms:created xsi:type="dcterms:W3CDTF">2024-05-04T20:34:00Z</dcterms:created>
  <dcterms:modified xsi:type="dcterms:W3CDTF">2024-07-08T08:04:08Z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91D4E528F9F44EACBAB5958353C55850_12</vt:lpwstr>
  </property>
  <property fmtid="{D5CDD505-2E9C-101B-9397-08002B2CF9AE}" pid="3" name="KSOProductBuildVer">
    <vt:lpwstr>1033-12.2.0.17119</vt:lpwstr>
  </property>
</Properties>
</file>