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340" y="3122295"/>
            <a:ext cx="2736215" cy="273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