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19A65A-92C4-CB0F-9E3B-C76C139BE23B}" v="1" dt="2025-10-14T17:08:02.780"/>
    <p1510:client id="{8C75D5E3-05AF-3AD9-1E60-B0A1A4E4A2FC}" v="14" dt="2025-10-14T17:05:51.220"/>
    <p1510:client id="{8CCF8F03-766F-D809-E9DE-3ED510796BE8}" v="3" dt="2025-10-14T17:07:47.592"/>
    <p1510:client id="{D2549D11-6D86-0777-7B03-D69CA3B8159E}" v="3" dt="2025-10-14T17:06:48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8CCF8F03-766F-D809-E9DE-3ED510796BE8}"/>
    <pc:docChg chg="modSld">
      <pc:chgData name="syta.marianna" userId="S::syta.marianna_gmail.com#ext#@slideedu.onmicrosoft.com::df3fcb8e-702e-40fc-ad48-093d0405acb5" providerId="AD" clId="Web-{8CCF8F03-766F-D809-E9DE-3ED510796BE8}" dt="2025-10-14T17:07:47.592" v="2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8CCF8F03-766F-D809-E9DE-3ED510796BE8}" dt="2025-10-14T17:07:47.592" v="2" actId="1076"/>
        <pc:sldMkLst>
          <pc:docMk/>
          <pc:sldMk cId="860308147" sldId="256"/>
        </pc:sldMkLst>
        <pc:picChg chg="mod">
          <ac:chgData name="syta.marianna" userId="S::syta.marianna_gmail.com#ext#@slideedu.onmicrosoft.com::df3fcb8e-702e-40fc-ad48-093d0405acb5" providerId="AD" clId="Web-{8CCF8F03-766F-D809-E9DE-3ED510796BE8}" dt="2025-10-14T17:07:47.592" v="2" actId="1076"/>
          <ac:picMkLst>
            <pc:docMk/>
            <pc:sldMk cId="860308147" sldId="256"/>
            <ac:picMk id="9" creationId="{89267B2A-B8CA-AE96-DAE6-E2A87A4A43AF}"/>
          </ac:picMkLst>
        </pc:picChg>
        <pc:cxnChg chg="mod">
          <ac:chgData name="syta.marianna" userId="S::syta.marianna_gmail.com#ext#@slideedu.onmicrosoft.com::df3fcb8e-702e-40fc-ad48-093d0405acb5" providerId="AD" clId="Web-{8CCF8F03-766F-D809-E9DE-3ED510796BE8}" dt="2025-10-14T17:07:42.404" v="1" actId="1076"/>
          <ac:cxnSpMkLst>
            <pc:docMk/>
            <pc:sldMk cId="860308147" sldId="256"/>
            <ac:cxnSpMk id="55" creationId="{CB281599-206B-0D14-FA29-D99A9A485F59}"/>
          </ac:cxnSpMkLst>
        </pc:cxnChg>
      </pc:sldChg>
    </pc:docChg>
  </pc:docChgLst>
  <pc:docChgLst>
    <pc:chgData name="syta.marianna" userId="S::syta.marianna_gmail.com#ext#@slideedu.onmicrosoft.com::df3fcb8e-702e-40fc-ad48-093d0405acb5" providerId="AD" clId="Web-{D2549D11-6D86-0777-7B03-D69CA3B8159E}"/>
    <pc:docChg chg="modSld">
      <pc:chgData name="syta.marianna" userId="S::syta.marianna_gmail.com#ext#@slideedu.onmicrosoft.com::df3fcb8e-702e-40fc-ad48-093d0405acb5" providerId="AD" clId="Web-{D2549D11-6D86-0777-7B03-D69CA3B8159E}" dt="2025-10-14T17:06:48.172" v="2" actId="1076"/>
      <pc:docMkLst>
        <pc:docMk/>
      </pc:docMkLst>
      <pc:sldChg chg="delSp modSp delAnim">
        <pc:chgData name="syta.marianna" userId="S::syta.marianna_gmail.com#ext#@slideedu.onmicrosoft.com::df3fcb8e-702e-40fc-ad48-093d0405acb5" providerId="AD" clId="Web-{D2549D11-6D86-0777-7B03-D69CA3B8159E}" dt="2025-10-14T17:06:48.172" v="2" actId="1076"/>
        <pc:sldMkLst>
          <pc:docMk/>
          <pc:sldMk cId="860308147" sldId="256"/>
        </pc:sldMkLst>
        <pc:picChg chg="del">
          <ac:chgData name="syta.marianna" userId="S::syta.marianna_gmail.com#ext#@slideedu.onmicrosoft.com::df3fcb8e-702e-40fc-ad48-093d0405acb5" providerId="AD" clId="Web-{D2549D11-6D86-0777-7B03-D69CA3B8159E}" dt="2025-10-14T17:06:45.062" v="1"/>
          <ac:picMkLst>
            <pc:docMk/>
            <pc:sldMk cId="860308147" sldId="256"/>
            <ac:picMk id="15" creationId="{526169E1-C203-0856-B19E-B06348876CC1}"/>
          </ac:picMkLst>
        </pc:picChg>
        <pc:picChg chg="mod">
          <ac:chgData name="syta.marianna" userId="S::syta.marianna_gmail.com#ext#@slideedu.onmicrosoft.com::df3fcb8e-702e-40fc-ad48-093d0405acb5" providerId="AD" clId="Web-{D2549D11-6D86-0777-7B03-D69CA3B8159E}" dt="2025-10-14T17:06:48.172" v="2" actId="1076"/>
          <ac:picMkLst>
            <pc:docMk/>
            <pc:sldMk cId="860308147" sldId="256"/>
            <ac:picMk id="20" creationId="{69CE9BA2-BB6F-BB8D-C7A9-C94463FF77BE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1519A65A-92C4-CB0F-9E3B-C76C139BE23B}"/>
    <pc:docChg chg="modSld">
      <pc:chgData name="syta.marianna" userId="S::syta.marianna_gmail.com#ext#@slideedu.onmicrosoft.com::df3fcb8e-702e-40fc-ad48-093d0405acb5" providerId="AD" clId="Web-{1519A65A-92C4-CB0F-9E3B-C76C139BE23B}" dt="2025-10-14T17:08:02.780" v="0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1519A65A-92C4-CB0F-9E3B-C76C139BE23B}" dt="2025-10-14T17:08:02.780" v="0" actId="1076"/>
        <pc:sldMkLst>
          <pc:docMk/>
          <pc:sldMk cId="860308147" sldId="256"/>
        </pc:sldMkLst>
        <pc:picChg chg="mod">
          <ac:chgData name="syta.marianna" userId="S::syta.marianna_gmail.com#ext#@slideedu.onmicrosoft.com::df3fcb8e-702e-40fc-ad48-093d0405acb5" providerId="AD" clId="Web-{1519A65A-92C4-CB0F-9E3B-C76C139BE23B}" dt="2025-10-14T17:08:02.780" v="0" actId="1076"/>
          <ac:picMkLst>
            <pc:docMk/>
            <pc:sldMk cId="860308147" sldId="256"/>
            <ac:picMk id="9" creationId="{89267B2A-B8CA-AE96-DAE6-E2A87A4A43AF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8C75D5E3-05AF-3AD9-1E60-B0A1A4E4A2FC}"/>
    <pc:docChg chg="modSld">
      <pc:chgData name="syta.marianna" userId="S::syta.marianna_gmail.com#ext#@slideedu.onmicrosoft.com::df3fcb8e-702e-40fc-ad48-093d0405acb5" providerId="AD" clId="Web-{8C75D5E3-05AF-3AD9-1E60-B0A1A4E4A2FC}" dt="2025-10-14T17:05:51.205" v="13" actId="1076"/>
      <pc:docMkLst>
        <pc:docMk/>
      </pc:docMkLst>
      <pc:sldChg chg="addSp delSp modSp addAnim delAnim">
        <pc:chgData name="syta.marianna" userId="S::syta.marianna_gmail.com#ext#@slideedu.onmicrosoft.com::df3fcb8e-702e-40fc-ad48-093d0405acb5" providerId="AD" clId="Web-{8C75D5E3-05AF-3AD9-1E60-B0A1A4E4A2FC}" dt="2025-10-14T17:05:51.205" v="13" actId="1076"/>
        <pc:sldMkLst>
          <pc:docMk/>
          <pc:sldMk cId="860308147" sldId="256"/>
        </pc:sldMkLst>
        <pc:picChg chg="mod">
          <ac:chgData name="syta.marianna" userId="S::syta.marianna_gmail.com#ext#@slideedu.onmicrosoft.com::df3fcb8e-702e-40fc-ad48-093d0405acb5" providerId="AD" clId="Web-{8C75D5E3-05AF-3AD9-1E60-B0A1A4E4A2FC}" dt="2025-10-14T17:05:33.735" v="6" actId="1076"/>
          <ac:picMkLst>
            <pc:docMk/>
            <pc:sldMk cId="860308147" sldId="256"/>
            <ac:picMk id="9" creationId="{89267B2A-B8CA-AE96-DAE6-E2A87A4A43AF}"/>
          </ac:picMkLst>
        </pc:picChg>
        <pc:picChg chg="add del">
          <ac:chgData name="syta.marianna" userId="S::syta.marianna_gmail.com#ext#@slideedu.onmicrosoft.com::df3fcb8e-702e-40fc-ad48-093d0405acb5" providerId="AD" clId="Web-{8C75D5E3-05AF-3AD9-1E60-B0A1A4E4A2FC}" dt="2025-10-14T17:05:31.063" v="5"/>
          <ac:picMkLst>
            <pc:docMk/>
            <pc:sldMk cId="860308147" sldId="256"/>
            <ac:picMk id="15" creationId="{526169E1-C203-0856-B19E-B06348876CC1}"/>
          </ac:picMkLst>
        </pc:picChg>
        <pc:picChg chg="mod">
          <ac:chgData name="syta.marianna" userId="S::syta.marianna_gmail.com#ext#@slideedu.onmicrosoft.com::df3fcb8e-702e-40fc-ad48-093d0405acb5" providerId="AD" clId="Web-{8C75D5E3-05AF-3AD9-1E60-B0A1A4E4A2FC}" dt="2025-10-14T17:05:39.345" v="9" actId="1076"/>
          <ac:picMkLst>
            <pc:docMk/>
            <pc:sldMk cId="860308147" sldId="256"/>
            <ac:picMk id="20" creationId="{69CE9BA2-BB6F-BB8D-C7A9-C94463FF77BE}"/>
          </ac:picMkLst>
        </pc:picChg>
        <pc:picChg chg="mod">
          <ac:chgData name="syta.marianna" userId="S::syta.marianna_gmail.com#ext#@slideedu.onmicrosoft.com::df3fcb8e-702e-40fc-ad48-093d0405acb5" providerId="AD" clId="Web-{8C75D5E3-05AF-3AD9-1E60-B0A1A4E4A2FC}" dt="2025-10-14T17:05:51.205" v="13" actId="1076"/>
          <ac:picMkLst>
            <pc:docMk/>
            <pc:sldMk cId="860308147" sldId="256"/>
            <ac:picMk id="24" creationId="{E8E4C02E-16CB-CA67-8EB4-5B210BB937C4}"/>
          </ac:picMkLst>
        </pc:picChg>
        <pc:picChg chg="mod">
          <ac:chgData name="syta.marianna" userId="S::syta.marianna_gmail.com#ext#@slideedu.onmicrosoft.com::df3fcb8e-702e-40fc-ad48-093d0405acb5" providerId="AD" clId="Web-{8C75D5E3-05AF-3AD9-1E60-B0A1A4E4A2FC}" dt="2025-10-14T17:05:47.783" v="12" actId="1076"/>
          <ac:picMkLst>
            <pc:docMk/>
            <pc:sldMk cId="860308147" sldId="256"/>
            <ac:picMk id="31" creationId="{B9FB171F-0D3E-148F-087D-DB23854DF85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93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389" y="4082919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9788" y="1433440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963" y="3928085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682" y="4084972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327569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253" y="4381127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</p:cNvCxnSpPr>
          <p:nvPr/>
        </p:nvCxnSpPr>
        <p:spPr>
          <a:xfrm flipV="1">
            <a:off x="4418922" y="2188423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12091" y="750823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8D13A1-C571-49CA-A119-E7E3CA0BEA0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9F53E6F9-E4CD-4BF2-A155-A4BB5C6B99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A61FC2-732D-4F90-B278-32D5517EEC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15</cp:revision>
  <dcterms:created xsi:type="dcterms:W3CDTF">2025-02-12T13:08:44Z</dcterms:created>
  <dcterms:modified xsi:type="dcterms:W3CDTF">2025-10-14T17:08:04Z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