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>
        <p:scale>
          <a:sx n="33" d="100"/>
          <a:sy n="33" d="100"/>
        </p:scale>
        <p:origin x="2916" y="15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12/09/2024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12/09/2024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12/09/2024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12/09/2024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12/09/2024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12/09/2024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12/09/2024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12/09/2024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12/09/2024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12/09/2024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12/09/2024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12/09/2024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в помещении, мебель, дизайн интерьера, кровать&#10;&#10;Автоматически созданное описание">
            <a:extLst>
              <a:ext uri="{FF2B5EF4-FFF2-40B4-BE49-F238E27FC236}">
                <a16:creationId xmlns:a16="http://schemas.microsoft.com/office/drawing/2014/main" id="{E6D8BBB8-3778-BC86-E42B-51F662D415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" b="-1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Персонаж">
            <a:extLst>
              <a:ext uri="{FF2B5EF4-FFF2-40B4-BE49-F238E27FC236}">
                <a16:creationId xmlns:a16="http://schemas.microsoft.com/office/drawing/2014/main" id="{D75DABAF-EA9D-8E06-6958-4DC89D6576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9248" y="3687116"/>
            <a:ext cx="3066545" cy="3066545"/>
          </a:xfrm>
          <a:prstGeom prst="rect">
            <a:avLst/>
          </a:prstGeom>
        </p:spPr>
      </p:pic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DE8874B1-9BA8-A45C-1AE1-FC7D6623E3B1}"/>
              </a:ext>
            </a:extLst>
          </p:cNvPr>
          <p:cNvGrpSpPr/>
          <p:nvPr/>
        </p:nvGrpSpPr>
        <p:grpSpPr>
          <a:xfrm>
            <a:off x="3413125" y="4889500"/>
            <a:ext cx="2070100" cy="2070100"/>
            <a:chOff x="2260600" y="4572000"/>
            <a:chExt cx="2387600" cy="2387600"/>
          </a:xfrm>
        </p:grpSpPr>
        <p:pic>
          <p:nvPicPr>
            <p:cNvPr id="7" name="Рисунок 6" descr="Изображение выглядит как контейнер, коробка, деревянный&#10;&#10;Автоматически созданное описание">
              <a:extLst>
                <a:ext uri="{FF2B5EF4-FFF2-40B4-BE49-F238E27FC236}">
                  <a16:creationId xmlns:a16="http://schemas.microsoft.com/office/drawing/2014/main" id="{F44D0233-C02C-2683-458F-887BDB289D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0600" y="4572000"/>
              <a:ext cx="2387600" cy="238760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2A5C04D-5183-E716-113D-FADB8DEA42D9}"/>
                </a:ext>
              </a:extLst>
            </p:cNvPr>
            <p:cNvSpPr txBox="1"/>
            <p:nvPr/>
          </p:nvSpPr>
          <p:spPr>
            <a:xfrm>
              <a:off x="2799829" y="5486906"/>
              <a:ext cx="104548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6000" b="1" spc="50" dirty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  <a:latin typeface="Arial Black" panose="020B0A04020102020204" pitchFamily="34" charset="0"/>
                </a:rPr>
                <a:t>Ш</a:t>
              </a:r>
              <a:endParaRPr lang="ru-UA" sz="6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</a:endParaRPr>
            </a:p>
          </p:txBody>
        </p:sp>
      </p:grp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733D0F9F-58A3-AA1F-56D8-8A66F1068F40}"/>
              </a:ext>
            </a:extLst>
          </p:cNvPr>
          <p:cNvGrpSpPr/>
          <p:nvPr/>
        </p:nvGrpSpPr>
        <p:grpSpPr>
          <a:xfrm>
            <a:off x="5846310" y="4889500"/>
            <a:ext cx="2070100" cy="2070100"/>
            <a:chOff x="2260600" y="4572000"/>
            <a:chExt cx="2387600" cy="2387600"/>
          </a:xfrm>
        </p:grpSpPr>
        <p:pic>
          <p:nvPicPr>
            <p:cNvPr id="12" name="Рисунок 11" descr="Изображение выглядит как контейнер, коробка, деревянный&#10;&#10;Автоматически созданное описание">
              <a:extLst>
                <a:ext uri="{FF2B5EF4-FFF2-40B4-BE49-F238E27FC236}">
                  <a16:creationId xmlns:a16="http://schemas.microsoft.com/office/drawing/2014/main" id="{E3E7CDC2-DA08-546A-29BF-F85D5EC49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0600" y="4572000"/>
              <a:ext cx="2387600" cy="238760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F40EC41-CB82-D755-2BD1-849DEFC5C617}"/>
                </a:ext>
              </a:extLst>
            </p:cNvPr>
            <p:cNvSpPr txBox="1"/>
            <p:nvPr/>
          </p:nvSpPr>
          <p:spPr>
            <a:xfrm>
              <a:off x="2917012" y="5472257"/>
              <a:ext cx="104548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6000" b="1" spc="50" dirty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  <a:latin typeface="Arial Black" panose="020B0A04020102020204" pitchFamily="34" charset="0"/>
                </a:rPr>
                <a:t>Ж</a:t>
              </a:r>
              <a:endParaRPr lang="ru-UA" sz="60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</a:endParaRPr>
            </a:p>
          </p:txBody>
        </p:sp>
      </p:grpSp>
      <p:pic>
        <p:nvPicPr>
          <p:cNvPr id="15" name="Рисунок 14" descr="Изображение выглядит как вешалка, зарисовк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D9DA71AF-455F-D671-FF4A-1C2B849891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940" y="2076516"/>
            <a:ext cx="1500977" cy="1500977"/>
          </a:xfrm>
          <a:prstGeom prst="rect">
            <a:avLst/>
          </a:prstGeom>
          <a:effectLst>
            <a:glow rad="152400">
              <a:schemeClr val="bg1"/>
            </a:glow>
          </a:effectLst>
        </p:spPr>
      </p:pic>
      <p:pic>
        <p:nvPicPr>
          <p:cNvPr id="17" name="Рисунок 16" descr="Изображение выглядит как искусство, иллюстрация, дизайн&#10;&#10;Автоматически созданное описание с низким доверительным уровнем">
            <a:extLst>
              <a:ext uri="{FF2B5EF4-FFF2-40B4-BE49-F238E27FC236}">
                <a16:creationId xmlns:a16="http://schemas.microsoft.com/office/drawing/2014/main" id="{3FE03690-95E0-A1F7-CF2A-D47E7B89B3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847" y="3036065"/>
            <a:ext cx="1299912" cy="1299912"/>
          </a:xfrm>
          <a:prstGeom prst="rect">
            <a:avLst/>
          </a:prstGeom>
          <a:effectLst>
            <a:glow rad="152400">
              <a:schemeClr val="bg1"/>
            </a:glow>
          </a:effectLst>
        </p:spPr>
      </p:pic>
      <p:pic>
        <p:nvPicPr>
          <p:cNvPr id="19" name="Рисунок 18" descr="Изображение выглядит как Сосуды для напитков, Предметы сервировки, пить, чайная чашка&#10;&#10;Автоматически созданное описание">
            <a:extLst>
              <a:ext uri="{FF2B5EF4-FFF2-40B4-BE49-F238E27FC236}">
                <a16:creationId xmlns:a16="http://schemas.microsoft.com/office/drawing/2014/main" id="{C3A35DE0-BB1A-1319-F596-6CAD0DC31C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94" y="3422974"/>
            <a:ext cx="1211697" cy="933602"/>
          </a:xfrm>
          <a:prstGeom prst="rect">
            <a:avLst/>
          </a:prstGeom>
          <a:effectLst>
            <a:glow rad="152400">
              <a:schemeClr val="bg1"/>
            </a:glow>
          </a:effectLst>
        </p:spPr>
      </p:pic>
      <p:pic>
        <p:nvPicPr>
          <p:cNvPr id="21" name="Рисунок 20" descr="Изображение выглядит как текст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0F49FBB5-A197-A3F7-E255-C44A7E669EB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7723" y="127932"/>
            <a:ext cx="1529661" cy="1529661"/>
          </a:xfrm>
          <a:prstGeom prst="rect">
            <a:avLst/>
          </a:prstGeom>
          <a:effectLst>
            <a:glow rad="152400">
              <a:schemeClr val="bg1"/>
            </a:glow>
          </a:effectLst>
        </p:spPr>
      </p:pic>
      <p:pic>
        <p:nvPicPr>
          <p:cNvPr id="23" name="Рисунок 22" descr="Изображение выглядит как мультфильм, графическая вставка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462BA538-E247-E2A1-044A-C403B3F1887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774" y="249740"/>
            <a:ext cx="1435495" cy="1435495"/>
          </a:xfrm>
          <a:prstGeom prst="rect">
            <a:avLst/>
          </a:prstGeom>
          <a:effectLst>
            <a:glow rad="152400">
              <a:schemeClr val="bg1"/>
            </a:glow>
          </a:effectLst>
        </p:spPr>
      </p:pic>
      <p:pic>
        <p:nvPicPr>
          <p:cNvPr id="27" name="Рисунок 26" descr="Изображение выглядит как круг, часы&#10;&#10;Автоматически созданное описание">
            <a:extLst>
              <a:ext uri="{FF2B5EF4-FFF2-40B4-BE49-F238E27FC236}">
                <a16:creationId xmlns:a16="http://schemas.microsoft.com/office/drawing/2014/main" id="{1D779851-24BA-BDB8-D6AC-10B7418325A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5148" y="1608002"/>
            <a:ext cx="1475576" cy="1475576"/>
          </a:xfrm>
          <a:prstGeom prst="rect">
            <a:avLst/>
          </a:prstGeom>
          <a:effectLst>
            <a:glow rad="152400">
              <a:schemeClr val="bg1"/>
            </a:glow>
          </a:effectLst>
        </p:spPr>
      </p:pic>
      <p:pic>
        <p:nvPicPr>
          <p:cNvPr id="29" name="Рисунок 28" descr="Изображение выглядит как рисунок, зарисовка, пожарный, одежда&#10;&#10;Автоматически созданное описание">
            <a:extLst>
              <a:ext uri="{FF2B5EF4-FFF2-40B4-BE49-F238E27FC236}">
                <a16:creationId xmlns:a16="http://schemas.microsoft.com/office/drawing/2014/main" id="{98DD64C9-56E9-9184-56F6-7B51DB5BA00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9626" y="730857"/>
            <a:ext cx="1644402" cy="1734331"/>
          </a:xfrm>
          <a:prstGeom prst="rect">
            <a:avLst/>
          </a:prstGeom>
          <a:effectLst>
            <a:glow rad="152400">
              <a:schemeClr val="bg1"/>
            </a:glow>
          </a:effectLst>
        </p:spPr>
      </p:pic>
      <p:pic>
        <p:nvPicPr>
          <p:cNvPr id="33" name="Рисунок 32" descr="Изображение выглядит как беспозвоночный, ракушка, Моллюски, раковина&#10;&#10;Автоматически созданное описание">
            <a:extLst>
              <a:ext uri="{FF2B5EF4-FFF2-40B4-BE49-F238E27FC236}">
                <a16:creationId xmlns:a16="http://schemas.microsoft.com/office/drawing/2014/main" id="{E19B5D45-B84B-30B3-C6D8-CEBC5FA00C2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9437" y="3030894"/>
            <a:ext cx="1341110" cy="1341110"/>
          </a:xfrm>
          <a:prstGeom prst="rect">
            <a:avLst/>
          </a:prstGeom>
          <a:effectLst>
            <a:glow rad="152400">
              <a:schemeClr val="bg1"/>
            </a:glow>
          </a:effectLst>
        </p:spPr>
      </p:pic>
      <p:pic>
        <p:nvPicPr>
          <p:cNvPr id="35" name="Рисунок 34" descr="Изображение выглядит как искусство, цветок, снежинка&#10;&#10;Автоматически созданное описание">
            <a:extLst>
              <a:ext uri="{FF2B5EF4-FFF2-40B4-BE49-F238E27FC236}">
                <a16:creationId xmlns:a16="http://schemas.microsoft.com/office/drawing/2014/main" id="{F42FD413-E59F-943F-BA78-84D34605111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63" y="741673"/>
            <a:ext cx="1299911" cy="1299911"/>
          </a:xfrm>
          <a:prstGeom prst="rect">
            <a:avLst/>
          </a:prstGeom>
          <a:effectLst>
            <a:glow rad="152400">
              <a:schemeClr val="bg1"/>
            </a:glow>
          </a:effectLst>
        </p:spPr>
      </p:pic>
      <p:pic>
        <p:nvPicPr>
          <p:cNvPr id="39" name="Рисунок 38" descr="Изображение выглядит как шлем, одежда, головной убор, Средства индивидуальной защиты&#10;&#10;Автоматически созданное описание">
            <a:extLst>
              <a:ext uri="{FF2B5EF4-FFF2-40B4-BE49-F238E27FC236}">
                <a16:creationId xmlns:a16="http://schemas.microsoft.com/office/drawing/2014/main" id="{60049A03-AC68-2842-EB43-92A5422B230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6382">
            <a:off x="2065880" y="1999121"/>
            <a:ext cx="1170081" cy="1170081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7B3A858-5E75-69F5-02D1-A6D52D71896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0" y="5914881"/>
            <a:ext cx="956176" cy="943119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еда, Поваренное искусство, гарнир, Кулинария&#10;&#10;Автоматически созданное описание">
            <a:extLst>
              <a:ext uri="{FF2B5EF4-FFF2-40B4-BE49-F238E27FC236}">
                <a16:creationId xmlns:a16="http://schemas.microsoft.com/office/drawing/2014/main" id="{08F01DF6-759F-0267-726F-8FF03C78B4D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1539" y="1553918"/>
            <a:ext cx="1667328" cy="1667328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8" name="Рисунок 17" descr="Изображение выглядит как млекопитающее, жираф, Жирафовые, Земное животное&#10;&#10;Автоматически созданное описание">
            <a:extLst>
              <a:ext uri="{FF2B5EF4-FFF2-40B4-BE49-F238E27FC236}">
                <a16:creationId xmlns:a16="http://schemas.microsoft.com/office/drawing/2014/main" id="{BDAC2D61-EC3D-8C43-3768-5DCB61A24CB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9403" y="127932"/>
            <a:ext cx="1558517" cy="1558517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22" name="Рисунок 21" descr="Изображение выглядит как аксессуар, Багаж и сумки, чемодан, багаж&#10;&#10;Автоматически созданное описание">
            <a:extLst>
              <a:ext uri="{FF2B5EF4-FFF2-40B4-BE49-F238E27FC236}">
                <a16:creationId xmlns:a16="http://schemas.microsoft.com/office/drawing/2014/main" id="{02B34536-CA1F-910F-19C2-414BC5F0171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223" y="71320"/>
            <a:ext cx="1238547" cy="1238547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26" name="Рисунок 25" descr="Изображение выглядит как Декоративная подушка, подушка&#10;&#10;Автоматически созданное описание">
            <a:extLst>
              <a:ext uri="{FF2B5EF4-FFF2-40B4-BE49-F238E27FC236}">
                <a16:creationId xmlns:a16="http://schemas.microsoft.com/office/drawing/2014/main" id="{9E75F6B8-4FD5-6373-56E5-76B946A9F18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3049" y="1941387"/>
            <a:ext cx="1505044" cy="1505044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8" name="Рисунок 7" descr="Изображение выглядит как круг, символ, аксессуар, золото&#10;&#10;Автоматически созданное описание">
            <a:extLst>
              <a:ext uri="{FF2B5EF4-FFF2-40B4-BE49-F238E27FC236}">
                <a16:creationId xmlns:a16="http://schemas.microsoft.com/office/drawing/2014/main" id="{3944810F-997A-C146-E6D6-A943D8B84D6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714" y="766044"/>
            <a:ext cx="4835569" cy="4984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229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7037E-7 L 0.14922 0.47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61" y="23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1.48148E-6 L 0.21354 0.3379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77" y="16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7037E-7 L 0.28126 0.29537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63" y="14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22222E-6 L 0.49857 0.65972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922" y="3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7037E-7 L 0.20156 0.61435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78" y="30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2.22222E-6 L -0.12096 0.70764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" y="35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1.48148E-6 L -0.12305 0.44722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59" y="2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33333E-6 L -0.22969 0.30533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84" y="15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85185E-6 L -0.25833 0.5206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17" y="26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8724 0.74213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62" y="37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000"/>
                            </p:stCondLst>
                            <p:childTnLst>
                              <p:par>
                                <p:cTn id="8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85185E-6 L -0.55391 0.51481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695" y="25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4.07407E-6 L -0.39362 0.46343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88" y="23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4.44444E-6 L 0.33347 0.76598 " pathEditMode="relative" rAng="0" ptsTypes="AA">
                                      <p:cBhvr>
                                        <p:cTn id="12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67" y="38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000"/>
                            </p:stCondLst>
                            <p:childTnLst>
                              <p:par>
                                <p:cTn id="13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07407E-6 L -0.24753 0.72685 " pathEditMode="relative" rAng="0" ptsTypes="AA">
                                      <p:cBhvr>
                                        <p:cTn id="13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83" y="36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2000"/>
                            </p:stCondLst>
                            <p:childTnLst>
                              <p:par>
                                <p:cTn id="1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</TotalTime>
  <Words>2</Words>
  <Application>Microsoft Office PowerPoint</Application>
  <PresentationFormat>Широкоэкранный</PresentationFormat>
  <Paragraphs>2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13</cp:revision>
  <dcterms:created xsi:type="dcterms:W3CDTF">2024-07-21T13:02:50Z</dcterms:created>
  <dcterms:modified xsi:type="dcterms:W3CDTF">2024-12-09T12:10:09Z</dcterms:modified>
</cp:coreProperties>
</file>