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85" y="2703830"/>
            <a:ext cx="3853815" cy="3853815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