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26" y="2827007"/>
            <a:ext cx="3782580" cy="37825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5969361" y="6631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718868" y="558866"/>
            <a:ext cx="353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пойти зимой гулять,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нужно надевать,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Тогда уши не замерзнут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очень сильные морозы.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2" y="1205355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95680" y="561585"/>
            <a:ext cx="31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колен они свисают,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Летом очень вручают,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Штаны коль укоротить,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 их можно получить.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0" y="170062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150693" y="616609"/>
            <a:ext cx="245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похожа на иголки,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упали тоже с ёлки.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772692" y="573332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отбойным молотком,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огромным долотом,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Уголь крошит под землёй.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Отвечайте, кто такой?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4454" y="519523"/>
            <a:ext cx="322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Бабушка его связала.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тепла надела мама,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укутал рот и нос,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же это – вот вопрос!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28782"/>
            <a:ext cx="1142517" cy="11576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580557"/>
            <a:ext cx="861024" cy="10735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113566" y="690079"/>
            <a:ext cx="235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дороге я шёл,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Две дороги нашёл,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обеим пошёл.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8645" y="233694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593" y="235249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47" y="122133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83120" y="121123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1518" y="8348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740" y="12887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402735"/>
            <a:ext cx="904193" cy="11274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322042"/>
            <a:ext cx="904193" cy="1127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25718"/>
            <a:ext cx="1097367" cy="11118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0697"/>
            <a:ext cx="1097367" cy="11118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78375" y="5583232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84968" y="5596320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93271" y="4432618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48449" y="332576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53524" y="330382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091" y="446467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86" y="-3206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6" y="3412014"/>
            <a:ext cx="3669991" cy="37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6EF9D2-4671-4DFD-B300-07F9C2912D10}"/>
</file>

<file path=customXml/itemProps2.xml><?xml version="1.0" encoding="utf-8"?>
<ds:datastoreItem xmlns:ds="http://schemas.openxmlformats.org/officeDocument/2006/customXml" ds:itemID="{AA12E8A4-8B70-4796-9FE6-65B3533DF082}"/>
</file>

<file path=customXml/itemProps3.xml><?xml version="1.0" encoding="utf-8"?>
<ds:datastoreItem xmlns:ds="http://schemas.openxmlformats.org/officeDocument/2006/customXml" ds:itemID="{233F11A7-5B26-4F98-B506-46BC0C493ABE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115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2024-12-11T19:58:25Z</dcterms:created>
  <dcterms:modified xsi:type="dcterms:W3CDTF">2024-12-20T22:19:28Z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