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7880-E65F-4450-A9EC-7BDEBDB684C4}" type="datetimeFigureOut">
              <a:rPr lang="en-US" smtClean="0"/>
              <a:t>7/4/2025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AF0D-7D3D-4D20-89AD-F0398183F4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665" cy="6858000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506087" y="2530377"/>
            <a:ext cx="1758590" cy="1740250"/>
            <a:chOff x="3506087" y="2530377"/>
            <a:chExt cx="1758590" cy="1740250"/>
          </a:xfrm>
        </p:grpSpPr>
        <p:sp>
          <p:nvSpPr>
            <p:cNvPr id="37" name="Овал грибок"/>
            <p:cNvSpPr/>
            <p:nvPr/>
          </p:nvSpPr>
          <p:spPr>
            <a:xfrm>
              <a:off x="3506087" y="2530377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грибок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4865" y="2587024"/>
              <a:ext cx="1579812" cy="1579812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9091356" y="1951031"/>
            <a:ext cx="1740250" cy="1740250"/>
            <a:chOff x="9091356" y="1951031"/>
            <a:chExt cx="1740250" cy="1740250"/>
          </a:xfrm>
        </p:grpSpPr>
        <p:sp>
          <p:nvSpPr>
            <p:cNvPr id="36" name="Овал лошадь"/>
            <p:cNvSpPr/>
            <p:nvPr/>
          </p:nvSpPr>
          <p:spPr>
            <a:xfrm>
              <a:off x="9091356" y="1951031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лошадь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5092" y="2113004"/>
              <a:ext cx="1518649" cy="151864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5782950" y="657610"/>
            <a:ext cx="1908496" cy="1908496"/>
            <a:chOff x="5782950" y="657610"/>
            <a:chExt cx="1908496" cy="1908496"/>
          </a:xfrm>
        </p:grpSpPr>
        <p:sp>
          <p:nvSpPr>
            <p:cNvPr id="35" name="Овал 3парус"/>
            <p:cNvSpPr/>
            <p:nvPr/>
          </p:nvSpPr>
          <p:spPr>
            <a:xfrm>
              <a:off x="5861748" y="741733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парус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2950" y="657610"/>
              <a:ext cx="1908496" cy="190849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1405994" y="4039272"/>
            <a:ext cx="1816663" cy="1740250"/>
            <a:chOff x="1405994" y="4039272"/>
            <a:chExt cx="1816663" cy="1740250"/>
          </a:xfrm>
        </p:grpSpPr>
        <p:sp>
          <p:nvSpPr>
            <p:cNvPr id="38" name="Овал чистим"/>
            <p:cNvSpPr/>
            <p:nvPr/>
          </p:nvSpPr>
          <p:spPr>
            <a:xfrm>
              <a:off x="1447401" y="403927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чистим зубы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5994" y="4173483"/>
              <a:ext cx="1816663" cy="1508753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7290486" y="4252962"/>
            <a:ext cx="2024033" cy="1740250"/>
            <a:chOff x="7290486" y="4252962"/>
            <a:chExt cx="2024033" cy="1740250"/>
          </a:xfrm>
        </p:grpSpPr>
        <p:sp>
          <p:nvSpPr>
            <p:cNvPr id="39" name="Овал силач"/>
            <p:cNvSpPr/>
            <p:nvPr/>
          </p:nvSpPr>
          <p:spPr>
            <a:xfrm>
              <a:off x="7432378" y="4252962"/>
              <a:ext cx="1740250" cy="174025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силач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917" b="92250" l="10000" r="90000">
                          <a14:foregroundMark x1="44600" y1="8917" x2="44600" y2="8917"/>
                          <a14:foregroundMark x1="55533" y1="87083" x2="57133" y2="9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0486" y="4313474"/>
              <a:ext cx="2024033" cy="1619226"/>
            </a:xfrm>
            <a:prstGeom prst="rect">
              <a:avLst/>
            </a:prstGeom>
            <a:ln>
              <a:noFill/>
            </a:ln>
            <a:effectLst>
              <a:glow rad="12700">
                <a:schemeClr val="bg1"/>
              </a:glow>
            </a:effectLst>
          </p:spPr>
        </p:pic>
      </p:grpSp>
      <p:cxnSp>
        <p:nvCxnSpPr>
          <p:cNvPr id="15" name="Линия персонаж парус"/>
          <p:cNvCxnSpPr>
            <a:stCxn id="3" idx="3"/>
          </p:cNvCxnSpPr>
          <p:nvPr/>
        </p:nvCxnSpPr>
        <p:spPr>
          <a:xfrm flipV="1">
            <a:off x="2760575" y="1777575"/>
            <a:ext cx="3041550" cy="13178"/>
          </a:xfrm>
          <a:prstGeom prst="line">
            <a:avLst/>
          </a:pr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Полилиния: парус лошадь"/>
          <p:cNvSpPr/>
          <p:nvPr/>
        </p:nvSpPr>
        <p:spPr>
          <a:xfrm rot="326248">
            <a:off x="7601998" y="1540501"/>
            <a:ext cx="2485899" cy="544657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Полилиния: лошадь-грибок"/>
          <p:cNvSpPr/>
          <p:nvPr/>
        </p:nvSpPr>
        <p:spPr>
          <a:xfrm rot="21320535" flipV="1">
            <a:off x="5170824" y="3614260"/>
            <a:ext cx="4439712" cy="449004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Полилиния: грибок-чз"/>
          <p:cNvSpPr/>
          <p:nvPr/>
        </p:nvSpPr>
        <p:spPr>
          <a:xfrm rot="20351287" flipH="1">
            <a:off x="1818031" y="3625935"/>
            <a:ext cx="1707455" cy="29929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Полилиния: ЧЗ-силач"/>
          <p:cNvSpPr/>
          <p:nvPr/>
        </p:nvSpPr>
        <p:spPr>
          <a:xfrm rot="10800000" flipH="1">
            <a:off x="3187651" y="5249520"/>
            <a:ext cx="4196374" cy="230016"/>
          </a:xfrm>
          <a:custGeom>
            <a:avLst/>
            <a:gdLst>
              <a:gd name="connsiteX0" fmla="*/ 0 w 2959510"/>
              <a:gd name="connsiteY0" fmla="*/ 26741 h 26741"/>
              <a:gd name="connsiteX1" fmla="*/ 2959510 w 2959510"/>
              <a:gd name="connsiteY1" fmla="*/ 16909 h 26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9510" h="26741">
                <a:moveTo>
                  <a:pt x="0" y="26741"/>
                </a:moveTo>
                <a:cubicBezTo>
                  <a:pt x="1210187" y="5438"/>
                  <a:pt x="2420375" y="-15865"/>
                  <a:pt x="2959510" y="16909"/>
                </a:cubicBezTo>
              </a:path>
            </a:pathLst>
          </a:custGeom>
          <a:ln w="76200">
            <a:prstDash val="sysDot"/>
          </a:ln>
          <a:effectLst>
            <a:glow rad="63500">
              <a:schemeClr val="bg1"/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медаль парус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0" y="966594"/>
            <a:ext cx="1496345" cy="1539568"/>
          </a:xfrm>
          <a:prstGeom prst="rect">
            <a:avLst/>
          </a:prstGeom>
        </p:spPr>
      </p:pic>
      <p:pic>
        <p:nvPicPr>
          <p:cNvPr id="49" name="медаль лошадь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519" y="2033895"/>
            <a:ext cx="1496345" cy="1539568"/>
          </a:xfrm>
          <a:prstGeom prst="rect">
            <a:avLst/>
          </a:prstGeom>
        </p:spPr>
      </p:pic>
      <p:pic>
        <p:nvPicPr>
          <p:cNvPr id="50" name="медаль грибок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72" y="2769033"/>
            <a:ext cx="1496345" cy="1539568"/>
          </a:xfrm>
          <a:prstGeom prst="rect">
            <a:avLst/>
          </a:prstGeom>
        </p:spPr>
      </p:pic>
      <p:pic>
        <p:nvPicPr>
          <p:cNvPr id="51" name="медаль чз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723" y="4173483"/>
            <a:ext cx="1496345" cy="1539568"/>
          </a:xfrm>
          <a:prstGeom prst="rect">
            <a:avLst/>
          </a:prstGeom>
        </p:spPr>
      </p:pic>
      <p:pic>
        <p:nvPicPr>
          <p:cNvPr id="52" name="медаль силач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8" y="4423388"/>
            <a:ext cx="1496345" cy="1539568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676">
            <a:off x="544076" y="836389"/>
            <a:ext cx="2227996" cy="2227996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2929468" y="2033895"/>
            <a:ext cx="6519332" cy="17408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380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0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356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1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4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2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8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63" name="медаль силач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61" y="2106300"/>
            <a:ext cx="1518289" cy="156214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8</cp:revision>
  <dcterms:created xsi:type="dcterms:W3CDTF">2024-04-11T08:11:00Z</dcterms:created>
  <dcterms:modified xsi:type="dcterms:W3CDTF">2025-07-04T10:02:18Z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CB12A956CE5745509082D14F53C76786_12</vt:lpwstr>
  </property>
  <property fmtid="{D5CDD505-2E9C-101B-9397-08002B2CF9AE}" pid="3" name="KSOProductBuildVer">
    <vt:lpwstr>1033-12.2.0.17153</vt:lpwstr>
  </property>
</Properties>
</file>