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>
        <p:scale>
          <a:sx n="50" d="100"/>
          <a:sy n="50" d="100"/>
        </p:scale>
        <p:origin x="2772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4.png"/><Relationship Id="rId3" Type="http://schemas.openxmlformats.org/officeDocument/2006/relationships/tags" Target="../tags/tag3.xml"/><Relationship Id="rId21" Type="http://schemas.openxmlformats.org/officeDocument/2006/relationships/image" Target="../media/image7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3.png"/><Relationship Id="rId2" Type="http://schemas.openxmlformats.org/officeDocument/2006/relationships/tags" Target="../tags/tag2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1.png"/><Relationship Id="rId23" Type="http://schemas.openxmlformats.org/officeDocument/2006/relationships/image" Target="../media/image9.png"/><Relationship Id="rId10" Type="http://schemas.openxmlformats.org/officeDocument/2006/relationships/tags" Target="../tags/tag10.xml"/><Relationship Id="rId19" Type="http://schemas.openxmlformats.org/officeDocument/2006/relationships/image" Target="../media/image5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slideLayout" Target="../slideLayouts/slideLayout1.xml"/><Relationship Id="rId2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396" y="-8521"/>
            <a:ext cx="12206396" cy="6875042"/>
          </a:xfrm>
          <a:prstGeom prst="rect">
            <a:avLst/>
          </a:prstGeom>
        </p:spPr>
      </p:pic>
      <p:sp>
        <p:nvSpPr>
          <p:cNvPr id="46" name="Прямокутник: округлені кути 4"/>
          <p:cNvSpPr/>
          <p:nvPr>
            <p:custDataLst>
              <p:tags r:id="rId2"/>
            </p:custDataLst>
          </p:nvPr>
        </p:nvSpPr>
        <p:spPr>
          <a:xfrm>
            <a:off x="363713" y="469594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8" name="Прямокутник: округлені кути 7"/>
          <p:cNvSpPr/>
          <p:nvPr/>
        </p:nvSpPr>
        <p:spPr>
          <a:xfrm>
            <a:off x="2535641" y="469595"/>
            <a:ext cx="1805888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ŻABA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PŁAZ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KACZUSZKA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9" name="Рисунок 6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2" t="11321" r="13939" b="8388"/>
          <a:stretch>
            <a:fillRect/>
          </a:stretch>
        </p:blipFill>
        <p:spPr>
          <a:xfrm>
            <a:off x="760744" y="687096"/>
            <a:ext cx="1283820" cy="1449999"/>
          </a:xfrm>
          <a:prstGeom prst="rect">
            <a:avLst/>
          </a:prstGeom>
        </p:spPr>
      </p:pic>
      <p:sp>
        <p:nvSpPr>
          <p:cNvPr id="50" name="Прямокутник: округлені кути 9"/>
          <p:cNvSpPr/>
          <p:nvPr>
            <p:custDataLst>
              <p:tags r:id="rId4"/>
            </p:custDataLst>
          </p:nvPr>
        </p:nvSpPr>
        <p:spPr>
          <a:xfrm>
            <a:off x="363713" y="2337783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1" name="Прямокутник: округлені кути 12"/>
          <p:cNvSpPr/>
          <p:nvPr/>
        </p:nvSpPr>
        <p:spPr>
          <a:xfrm>
            <a:off x="2564952" y="2353294"/>
            <a:ext cx="1776577" cy="1707044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ROŚLINA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KWIAT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SŁOŃCE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52" name="Прямокутник: округлені кути 15"/>
          <p:cNvSpPr/>
          <p:nvPr/>
        </p:nvSpPr>
        <p:spPr>
          <a:xfrm>
            <a:off x="2542363" y="4205972"/>
            <a:ext cx="1776577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BOCIAN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PTAK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ŻABA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3" name="Прямокутник: округлені кути 18"/>
          <p:cNvSpPr/>
          <p:nvPr>
            <p:custDataLst>
              <p:tags r:id="rId5"/>
            </p:custDataLst>
          </p:nvPr>
        </p:nvSpPr>
        <p:spPr>
          <a:xfrm>
            <a:off x="363713" y="4205972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рямокутник: округлені кути 20"/>
          <p:cNvSpPr/>
          <p:nvPr>
            <p:custDataLst>
              <p:tags r:id="rId6"/>
            </p:custDataLst>
          </p:nvPr>
        </p:nvSpPr>
        <p:spPr>
          <a:xfrm>
            <a:off x="4733642" y="469595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5" name="Прямокутник: округлені кути 24"/>
          <p:cNvSpPr/>
          <p:nvPr/>
        </p:nvSpPr>
        <p:spPr>
          <a:xfrm>
            <a:off x="6977816" y="469595"/>
            <a:ext cx="1772894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SZCZUPAK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RYBA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RAK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57" name="Прямокутник: округлені кути 25"/>
          <p:cNvSpPr/>
          <p:nvPr>
            <p:custDataLst>
              <p:tags r:id="rId7"/>
            </p:custDataLst>
          </p:nvPr>
        </p:nvSpPr>
        <p:spPr>
          <a:xfrm>
            <a:off x="4754451" y="2337783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рямокутник: округлені кути 26"/>
          <p:cNvSpPr/>
          <p:nvPr>
            <p:custDataLst>
              <p:tags r:id="rId8"/>
            </p:custDataLst>
          </p:nvPr>
        </p:nvSpPr>
        <p:spPr>
          <a:xfrm>
            <a:off x="4752650" y="4205971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9" name="Прямокутник: округлені кути 28"/>
          <p:cNvSpPr/>
          <p:nvPr/>
        </p:nvSpPr>
        <p:spPr>
          <a:xfrm>
            <a:off x="6977816" y="2337401"/>
            <a:ext cx="1772894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WODOROSTY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ROŚLINY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KAMIEŃ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0" name="Прямокутник: округлені кути 30"/>
          <p:cNvSpPr/>
          <p:nvPr/>
        </p:nvSpPr>
        <p:spPr>
          <a:xfrm>
            <a:off x="6977817" y="4205207"/>
            <a:ext cx="1772893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MUSZLA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MAŁŻA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ŚLIMAK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61" name="Рисунок 32"/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7" b="6298"/>
          <a:stretch>
            <a:fillRect/>
          </a:stretch>
        </p:blipFill>
        <p:spPr>
          <a:xfrm>
            <a:off x="557643" y="2437472"/>
            <a:ext cx="1729797" cy="1475768"/>
          </a:xfrm>
          <a:prstGeom prst="rect">
            <a:avLst/>
          </a:prstGeom>
        </p:spPr>
      </p:pic>
      <p:pic>
        <p:nvPicPr>
          <p:cNvPr id="62" name="Рисунок 34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" t="-3178" r="2835" b="1866"/>
          <a:stretch>
            <a:fillRect/>
          </a:stretch>
        </p:blipFill>
        <p:spPr>
          <a:xfrm>
            <a:off x="762723" y="4265190"/>
            <a:ext cx="1325773" cy="1616036"/>
          </a:xfrm>
          <a:prstGeom prst="rect">
            <a:avLst/>
          </a:prstGeom>
        </p:spPr>
      </p:pic>
      <p:pic>
        <p:nvPicPr>
          <p:cNvPr id="63" name="Рисунок 3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6549" y="662514"/>
            <a:ext cx="1499161" cy="1499161"/>
          </a:xfrm>
          <a:prstGeom prst="rect">
            <a:avLst/>
          </a:prstGeom>
        </p:spPr>
      </p:pic>
      <p:pic>
        <p:nvPicPr>
          <p:cNvPr id="64" name="Рисунок 38"/>
          <p:cNvPicPr>
            <a:picLocks noChangeAspect="1"/>
          </p:cNvPicPr>
          <p:nvPr>
            <p:custDataLst>
              <p:tags r:id="rId12"/>
            </p:custDataLst>
          </p:nvPr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40" t="4040" r="-22730" b="5764"/>
          <a:stretch>
            <a:fillRect/>
          </a:stretch>
        </p:blipFill>
        <p:spPr>
          <a:xfrm>
            <a:off x="5125337" y="2469603"/>
            <a:ext cx="1303713" cy="1474427"/>
          </a:xfrm>
          <a:prstGeom prst="rect">
            <a:avLst/>
          </a:prstGeom>
        </p:spPr>
      </p:pic>
      <p:pic>
        <p:nvPicPr>
          <p:cNvPr id="65" name="Рисунок 40"/>
          <p:cNvPicPr>
            <a:picLocks noChangeAspect="1"/>
          </p:cNvPicPr>
          <p:nvPr>
            <p:custDataLst>
              <p:tags r:id="rId13"/>
            </p:custDataLst>
          </p:nvPr>
        </p:nvPicPr>
        <p:blipFill rotWithShape="1">
          <a:blip r:embed="rId21"/>
          <a:srcRect/>
          <a:stretch>
            <a:fillRect/>
          </a:stretch>
        </p:blipFill>
        <p:spPr>
          <a:xfrm rot="3456808">
            <a:off x="5030511" y="4472613"/>
            <a:ext cx="1388818" cy="1373858"/>
          </a:xfrm>
          <a:prstGeom prst="rect">
            <a:avLst/>
          </a:prstGeom>
        </p:spPr>
      </p:pic>
      <p:pic>
        <p:nvPicPr>
          <p:cNvPr id="66" name="Рисунок 5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30702" y="1563624"/>
            <a:ext cx="3870648" cy="3550594"/>
          </a:xfrm>
          <a:prstGeom prst="rect">
            <a:avLst/>
          </a:prstGeom>
        </p:spPr>
      </p:pic>
      <p:pic>
        <p:nvPicPr>
          <p:cNvPr id="67" name="Picture 66" descr="Без назви-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832850" y="2053590"/>
            <a:ext cx="3253105" cy="3253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4" animBg="1"/>
      <p:bldP spid="51" grpId="0" animBg="1"/>
      <p:bldP spid="52" grpId="0" animBg="1"/>
      <p:bldP spid="55" grpId="0" animBg="1"/>
      <p:bldP spid="59" grpId="0" animBg="1"/>
      <p:bldP spid="6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18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Администратор</cp:lastModifiedBy>
  <cp:revision>7</cp:revision>
  <dcterms:created xsi:type="dcterms:W3CDTF">2024-06-07T08:05:40Z</dcterms:created>
  <dcterms:modified xsi:type="dcterms:W3CDTF">2025-06-21T13:23:22Z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D696763A50C24875A4D96086323EB422_11</vt:lpwstr>
  </property>
  <property fmtid="{D5CDD505-2E9C-101B-9397-08002B2CF9AE}" pid="3" name="KSOProductBuildVer">
    <vt:lpwstr>1033-12.2.0.17119</vt:lpwstr>
  </property>
</Properties>
</file>