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9657" r="5986" b="10496"/>
          <a:stretch>
            <a:fillRect/>
          </a:stretch>
        </p:blipFill>
        <p:spPr>
          <a:xfrm>
            <a:off x="160655" y="3743325"/>
            <a:ext cx="3091815" cy="309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789EA-870F-4D05-BD2A-581FE0D4C68D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039688E4-0B8F-4567-A73E-CE2B87309A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D0699F-B6EC-474B-B66C-B61BCA6C0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21</cp:revision>
  <dcterms:created xsi:type="dcterms:W3CDTF">2024-02-21T07:30:00Z</dcterms:created>
  <dcterms:modified xsi:type="dcterms:W3CDTF">2025-08-18T15:50:09Z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