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E52E4-70CF-547A-601A-99C95C8C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03" y="3489385"/>
            <a:ext cx="3017153" cy="3017153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