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-95" r="5149" b="-95"/>
          <a:stretch>
            <a:fillRect/>
          </a:stretch>
        </p:blipFill>
        <p:spPr bwMode="auto">
          <a:xfrm flipH="1">
            <a:off x="7461340" y="2106668"/>
            <a:ext cx="4399200" cy="44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48</cp:revision>
  <dcterms:created xsi:type="dcterms:W3CDTF">2022-12-13T14:02:00Z</dcterms:created>
  <dcterms:modified xsi:type="dcterms:W3CDTF">2024-07-19T12:54:20Z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</Properties>
</file>