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DDAC1F-0A4D-DA45-78F6-F48A3D56A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332" y="3448050"/>
            <a:ext cx="3157018" cy="31570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EEF963C3-E6B7-1574-66CB-930E5439A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21" y="611477"/>
            <a:ext cx="1710809" cy="171080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25F00F-524C-520E-818D-1C703ABAD8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5" y="4424190"/>
            <a:ext cx="1407643" cy="140764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DA9D786F-252C-FBA0-277B-2873E8D1B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01" y="4417901"/>
            <a:ext cx="1407643" cy="14076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42898F-F7BA-5A4A-CB6C-6727806B8A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63" y="2599892"/>
            <a:ext cx="1480605" cy="15001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C44C5F5-B673-5C9B-F83B-063B1DFA87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01" y="2525486"/>
            <a:ext cx="1556178" cy="155617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341F5B-8C1B-577B-7CF7-0F060388C0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696659"/>
            <a:ext cx="1522640" cy="152264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E197A9C-5B65-3C42-C262-589CA7469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73" y="611477"/>
            <a:ext cx="1710809" cy="171080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6854B54B-796A-5E17-BC4E-BCC1E5BD9B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37" y="696659"/>
            <a:ext cx="1522640" cy="152264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87988DBE-60DE-C4FA-99D9-58DD555E2F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25" y="611477"/>
            <a:ext cx="1710809" cy="171080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4EAF877A-9000-A5D7-89CA-4A475695AA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89" y="696659"/>
            <a:ext cx="1522640" cy="1522640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10379" y="800619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C9C4450-198A-60ED-29AE-887BA0A3D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84" y="2525486"/>
            <a:ext cx="1556178" cy="155617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19D991A-013A-35B1-980F-BB38BEA891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0" y="2630916"/>
            <a:ext cx="1480605" cy="15001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72594D3-69A7-F1E3-9272-D9C0A51F3B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98" y="2556510"/>
            <a:ext cx="1556178" cy="1556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1466D-A7B5-B81B-22E1-C746183DA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81" y="2556510"/>
            <a:ext cx="1556178" cy="1556178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246B2A9-30A7-41E9-BEF8-60B9CFBBB4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4" y="2606737"/>
            <a:ext cx="1424296" cy="1443119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985618" y="2667114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BF40A65-5270-FFF5-358A-61E582C65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37" y="4411613"/>
            <a:ext cx="1407643" cy="140764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E5C3FA8-CAD1-EAA6-80C9-3B47E27289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294" y="4417900"/>
            <a:ext cx="1407643" cy="140764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2161B0-96EB-2BE1-B849-4DC866FE55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30" y="4424190"/>
            <a:ext cx="1407643" cy="140764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5685" y="2521858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высокие каблуки, Туфли-лодочки на высоком каблуке, сандалия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0E289ABF-43B3-CF8B-7D6F-EBAEF2D66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09" y="4430607"/>
            <a:ext cx="1407643" cy="1407643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888569" y="4426956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28384" y="433387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52" y="19050"/>
            <a:ext cx="6784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7EEC47-7055-4096-8D37-C16CF1A095DA}"/>
</file>

<file path=customXml/itemProps2.xml><?xml version="1.0" encoding="utf-8"?>
<ds:datastoreItem xmlns:ds="http://schemas.openxmlformats.org/officeDocument/2006/customXml" ds:itemID="{3B98E05E-FE17-41BE-AD3E-6012950F830A}"/>
</file>

<file path=customXml/itemProps3.xml><?xml version="1.0" encoding="utf-8"?>
<ds:datastoreItem xmlns:ds="http://schemas.openxmlformats.org/officeDocument/2006/customXml" ds:itemID="{2E1DACF8-0276-48DF-8AEC-EAC4963DAFB3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10</cp:revision>
  <dcterms:created xsi:type="dcterms:W3CDTF">2025-01-16T20:07:15Z</dcterms:created>
  <dcterms:modified xsi:type="dcterms:W3CDTF">2025-02-11T10:51:53Z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