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425"/>
    <a:srgbClr val="FFDBD5"/>
    <a:srgbClr val="FFFFFF"/>
    <a:srgbClr val="944720"/>
    <a:srgbClr val="186DA8"/>
    <a:srgbClr val="009F1C"/>
    <a:srgbClr val="FF7420"/>
    <a:srgbClr val="FFB652"/>
    <a:srgbClr val="9F6143"/>
    <a:srgbClr val="EE7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атр, Пурпурный цвет, Центр исполнительских искусств, сцена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35"/>
            <a:ext cx="12192000" cy="6877235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1364793" y="414337"/>
            <a:ext cx="6146276" cy="6146276"/>
          </a:xfrm>
          <a:prstGeom prst="roundRect">
            <a:avLst/>
          </a:prstGeom>
          <a:solidFill>
            <a:schemeClr val="lt1">
              <a:alpha val="81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Рисунок 28" descr="Изображение выглядит как рука, перчатки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436783" y="1462483"/>
            <a:ext cx="4177269" cy="5221589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2344913" y="2227886"/>
            <a:ext cx="982061" cy="1127502"/>
            <a:chOff x="2068903" y="2920819"/>
            <a:chExt cx="1225074" cy="1406505"/>
          </a:xfrm>
        </p:grpSpPr>
        <p:pic>
          <p:nvPicPr>
            <p:cNvPr id="10" name="Рисунок 9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480"/>
            <a:stretch>
              <a:fillRect/>
            </a:stretch>
          </p:blipFill>
          <p:spPr>
            <a:xfrm rot="18617884">
              <a:off x="1897700" y="3092022"/>
              <a:ext cx="1384555" cy="1042150"/>
            </a:xfrm>
            <a:prstGeom prst="rect">
              <a:avLst/>
            </a:prstGeom>
          </p:spPr>
        </p:pic>
        <p:sp>
          <p:nvSpPr>
            <p:cNvPr id="19" name="Овал 18"/>
            <p:cNvSpPr/>
            <p:nvPr/>
          </p:nvSpPr>
          <p:spPr>
            <a:xfrm rot="19209732">
              <a:off x="2524709" y="3934033"/>
              <a:ext cx="769268" cy="393291"/>
            </a:xfrm>
            <a:prstGeom prst="ellipse">
              <a:avLst/>
            </a:prstGeom>
            <a:solidFill>
              <a:srgbClr val="EF693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Группа 24"/>
          <p:cNvGrpSpPr/>
          <p:nvPr/>
        </p:nvGrpSpPr>
        <p:grpSpPr>
          <a:xfrm rot="21254722">
            <a:off x="2950566" y="1264737"/>
            <a:ext cx="979132" cy="1083442"/>
            <a:chOff x="2989261" y="1289049"/>
            <a:chExt cx="1025123" cy="1134333"/>
          </a:xfrm>
        </p:grpSpPr>
        <p:pic>
          <p:nvPicPr>
            <p:cNvPr id="16" name="Рисунок 15" descr="Изображение выглядит как мультфильм, графическая вставка, иллюстрация, Фигурка животного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30761" b="41352"/>
            <a:stretch>
              <a:fillRect/>
            </a:stretch>
          </p:blipFill>
          <p:spPr>
            <a:xfrm>
              <a:off x="2989261" y="1289049"/>
              <a:ext cx="955851" cy="809625"/>
            </a:xfrm>
            <a:prstGeom prst="rect">
              <a:avLst/>
            </a:prstGeom>
          </p:spPr>
        </p:pic>
        <p:sp>
          <p:nvSpPr>
            <p:cNvPr id="20" name="Овал 19"/>
            <p:cNvSpPr/>
            <p:nvPr/>
          </p:nvSpPr>
          <p:spPr>
            <a:xfrm>
              <a:off x="3245116" y="2030091"/>
              <a:ext cx="769268" cy="393291"/>
            </a:xfrm>
            <a:prstGeom prst="ellipse">
              <a:avLst/>
            </a:prstGeom>
            <a:solidFill>
              <a:srgbClr val="EE7B3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803570" y="1018608"/>
            <a:ext cx="1119877" cy="1127713"/>
            <a:chOff x="3836279" y="1041637"/>
            <a:chExt cx="1140136" cy="1148114"/>
          </a:xfrm>
        </p:grpSpPr>
        <p:pic>
          <p:nvPicPr>
            <p:cNvPr id="14" name="Рисунок 13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47"/>
            <a:stretch>
              <a:fillRect/>
            </a:stretch>
          </p:blipFill>
          <p:spPr>
            <a:xfrm>
              <a:off x="3836279" y="1041637"/>
              <a:ext cx="1140136" cy="951469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4012695" y="1796460"/>
              <a:ext cx="769268" cy="393291"/>
            </a:xfrm>
            <a:prstGeom prst="ellipse">
              <a:avLst/>
            </a:prstGeom>
            <a:solidFill>
              <a:srgbClr val="9F6143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631436" y="1286039"/>
            <a:ext cx="1120640" cy="1111006"/>
            <a:chOff x="4632552" y="1239214"/>
            <a:chExt cx="1120640" cy="1111006"/>
          </a:xfrm>
        </p:grpSpPr>
        <p:pic>
          <p:nvPicPr>
            <p:cNvPr id="12" name="Рисунок 11" descr="Изображение выглядит как тигр, мультфильм, Большие кошки, Бенгальский тигр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586"/>
            <a:stretch>
              <a:fillRect/>
            </a:stretch>
          </p:blipFill>
          <p:spPr>
            <a:xfrm rot="592493">
              <a:off x="4632552" y="1239214"/>
              <a:ext cx="1120640" cy="845119"/>
            </a:xfrm>
            <a:prstGeom prst="rect">
              <a:avLst/>
            </a:prstGeom>
          </p:spPr>
        </p:pic>
        <p:sp>
          <p:nvSpPr>
            <p:cNvPr id="22" name="Овал 21"/>
            <p:cNvSpPr/>
            <p:nvPr/>
          </p:nvSpPr>
          <p:spPr>
            <a:xfrm rot="670992">
              <a:off x="4776303" y="1956929"/>
              <a:ext cx="769268" cy="393291"/>
            </a:xfrm>
            <a:prstGeom prst="ellipse">
              <a:avLst/>
            </a:prstGeom>
            <a:solidFill>
              <a:srgbClr val="FF7420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5660521" y="2782452"/>
            <a:ext cx="934694" cy="1253286"/>
            <a:chOff x="5660521" y="2782452"/>
            <a:chExt cx="934694" cy="1253286"/>
          </a:xfrm>
        </p:grpSpPr>
        <p:pic>
          <p:nvPicPr>
            <p:cNvPr id="18" name="Рисунок 17" descr="Изображение выглядит как мультфильм, лягушка, зеленый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20" b="49063"/>
            <a:stretch>
              <a:fillRect/>
            </a:stretch>
          </p:blipFill>
          <p:spPr>
            <a:xfrm flipH="1">
              <a:off x="5671104" y="2782452"/>
              <a:ext cx="924111" cy="912009"/>
            </a:xfrm>
            <a:prstGeom prst="rect">
              <a:avLst/>
            </a:prstGeom>
          </p:spPr>
        </p:pic>
        <p:sp>
          <p:nvSpPr>
            <p:cNvPr id="23" name="Овал 22"/>
            <p:cNvSpPr/>
            <p:nvPr/>
          </p:nvSpPr>
          <p:spPr>
            <a:xfrm rot="959321">
              <a:off x="5660521" y="3563282"/>
              <a:ext cx="924112" cy="472456"/>
            </a:xfrm>
            <a:prstGeom prst="ellipse">
              <a:avLst/>
            </a:prstGeom>
            <a:solidFill>
              <a:srgbClr val="009F1C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Рисунок 29" descr="Изображение выглядит как рука, перчатки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272" y="1503259"/>
            <a:ext cx="4177269" cy="5221589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1933237" y="2969175"/>
            <a:ext cx="1243101" cy="1252459"/>
            <a:chOff x="1637962" y="2969175"/>
            <a:chExt cx="1243101" cy="1252459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21" b="26159"/>
            <a:stretch>
              <a:fillRect/>
            </a:stretch>
          </p:blipFill>
          <p:spPr>
            <a:xfrm rot="19480927">
              <a:off x="1637962" y="2969175"/>
              <a:ext cx="1216104" cy="1034924"/>
            </a:xfrm>
            <a:prstGeom prst="rect">
              <a:avLst/>
            </a:prstGeom>
          </p:spPr>
        </p:pic>
        <p:sp>
          <p:nvSpPr>
            <p:cNvPr id="39" name="Овал 38"/>
            <p:cNvSpPr/>
            <p:nvPr/>
          </p:nvSpPr>
          <p:spPr>
            <a:xfrm rot="19693165">
              <a:off x="1956951" y="3749178"/>
              <a:ext cx="924112" cy="472456"/>
            </a:xfrm>
            <a:prstGeom prst="ellipse">
              <a:avLst/>
            </a:prstGeom>
            <a:solidFill>
              <a:srgbClr val="186DA8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2876501" y="1410561"/>
            <a:ext cx="1419102" cy="1333533"/>
            <a:chOff x="2581226" y="1410561"/>
            <a:chExt cx="1419102" cy="1333533"/>
          </a:xfrm>
        </p:grpSpPr>
        <p:pic>
          <p:nvPicPr>
            <p:cNvPr id="33" name="Рисунок 32" descr="Изображение выглядит как мультфильм, птица, графическая вставка, рисунок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635"/>
            <a:stretch>
              <a:fillRect/>
            </a:stretch>
          </p:blipFill>
          <p:spPr>
            <a:xfrm>
              <a:off x="2581226" y="1410561"/>
              <a:ext cx="1419102" cy="1026938"/>
            </a:xfrm>
            <a:prstGeom prst="rect">
              <a:avLst/>
            </a:prstGeom>
          </p:spPr>
        </p:pic>
        <p:sp>
          <p:nvSpPr>
            <p:cNvPr id="41" name="Овал 40"/>
            <p:cNvSpPr/>
            <p:nvPr/>
          </p:nvSpPr>
          <p:spPr>
            <a:xfrm rot="21444133">
              <a:off x="2872917" y="2271638"/>
              <a:ext cx="924112" cy="472456"/>
            </a:xfrm>
            <a:prstGeom prst="ellipse">
              <a:avLst/>
            </a:prstGeom>
            <a:solidFill>
              <a:srgbClr val="944720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939885" y="1144348"/>
            <a:ext cx="803277" cy="1053130"/>
            <a:chOff x="3644610" y="1144348"/>
            <a:chExt cx="803277" cy="105313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27" b="20453"/>
            <a:stretch>
              <a:fillRect/>
            </a:stretch>
          </p:blipFill>
          <p:spPr>
            <a:xfrm>
              <a:off x="3644610" y="1144348"/>
              <a:ext cx="730031" cy="823879"/>
            </a:xfrm>
            <a:prstGeom prst="rect">
              <a:avLst/>
            </a:prstGeom>
          </p:spPr>
        </p:pic>
        <p:sp>
          <p:nvSpPr>
            <p:cNvPr id="42" name="Овал 41"/>
            <p:cNvSpPr/>
            <p:nvPr/>
          </p:nvSpPr>
          <p:spPr>
            <a:xfrm>
              <a:off x="3683029" y="1806441"/>
              <a:ext cx="764858" cy="391037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739097" y="1409943"/>
            <a:ext cx="960630" cy="1045732"/>
            <a:chOff x="4443822" y="1409943"/>
            <a:chExt cx="960630" cy="1045732"/>
          </a:xfrm>
        </p:grpSpPr>
        <p:pic>
          <p:nvPicPr>
            <p:cNvPr id="35" name="Рисунок 34" descr="Изображение выглядит как свинья, графическая вставка, мультфильм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9073">
              <a:off x="4553950" y="1409943"/>
              <a:ext cx="850502" cy="884474"/>
            </a:xfrm>
            <a:prstGeom prst="rect">
              <a:avLst/>
            </a:prstGeom>
          </p:spPr>
        </p:pic>
        <p:sp>
          <p:nvSpPr>
            <p:cNvPr id="43" name="Овал 42"/>
            <p:cNvSpPr/>
            <p:nvPr/>
          </p:nvSpPr>
          <p:spPr>
            <a:xfrm rot="987590">
              <a:off x="4443822" y="1983219"/>
              <a:ext cx="924112" cy="472456"/>
            </a:xfrm>
            <a:prstGeom prst="ellipse">
              <a:avLst/>
            </a:prstGeom>
            <a:solidFill>
              <a:srgbClr val="FFDBD5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296735" y="2186330"/>
            <a:ext cx="1240581" cy="1240581"/>
            <a:chOff x="5001460" y="2186330"/>
            <a:chExt cx="1240581" cy="1240581"/>
          </a:xfrm>
        </p:grpSpPr>
        <p:pic>
          <p:nvPicPr>
            <p:cNvPr id="37" name="Рисунок 36" descr="Изображение выглядит как графическая вставка, рисунок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8156" flipH="1">
              <a:off x="5001460" y="2186330"/>
              <a:ext cx="1240581" cy="1240581"/>
            </a:xfrm>
            <a:prstGeom prst="rect">
              <a:avLst/>
            </a:prstGeom>
          </p:spPr>
        </p:pic>
        <p:sp>
          <p:nvSpPr>
            <p:cNvPr id="44" name="Овал 43"/>
            <p:cNvSpPr/>
            <p:nvPr/>
          </p:nvSpPr>
          <p:spPr>
            <a:xfrm rot="987590">
              <a:off x="5054760" y="2891045"/>
              <a:ext cx="924112" cy="472456"/>
            </a:xfrm>
            <a:prstGeom prst="ellipse">
              <a:avLst/>
            </a:prstGeom>
            <a:solidFill>
              <a:srgbClr val="242425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4" name="Picture 6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058150" y="1922780"/>
            <a:ext cx="3780155" cy="3780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2024-05-08T14:09:00Z</dcterms:created>
  <dcterms:modified xsi:type="dcterms:W3CDTF">2024-11-18T12:58:43Z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72F0BCB8C659492791B85124F1A8509C_12</vt:lpwstr>
  </property>
  <property fmtid="{D5CDD505-2E9C-101B-9397-08002B2CF9AE}" pid="3" name="KSOProductBuildVer">
    <vt:lpwstr>1033-12.2.0.17119</vt:lpwstr>
  </property>
</Properties>
</file>