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 varScale="1">
        <p:scale>
          <a:sx n="101" d="100"/>
          <a:sy n="101" d="100"/>
        </p:scale>
        <p:origin x="318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JPG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19B62-6827-F692-6050-22FAA2FE572E}"/>
              </a:ext>
            </a:extLst>
          </p:cNvPr>
          <p:cNvSpPr txBox="1"/>
          <p:nvPr/>
        </p:nvSpPr>
        <p:spPr>
          <a:xfrm>
            <a:off x="6992110" y="687812"/>
            <a:ext cx="4478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Блины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приоткрыть. Широкий, расслабленный язык положить на нижнюю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0E9C835B-FBA4-FD75-A077-79FA73AAC1B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1561" r="1558"/>
          <a:stretch/>
        </p:blipFill>
        <p:spPr>
          <a:xfrm>
            <a:off x="805175" y="768343"/>
            <a:ext cx="4599145" cy="4489488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3364B168-B6EC-D3FA-384A-26688222FE0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05175" y="772033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7001398" y="697447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Заборчик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21B0B-9FC3-508E-C1D2-343E66DB4B83}"/>
              </a:ext>
            </a:extLst>
          </p:cNvPr>
          <p:cNvSpPr txBox="1"/>
          <p:nvPr/>
        </p:nvSpPr>
        <p:spPr>
          <a:xfrm>
            <a:off x="7039892" y="699559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Кошка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Кончик языка упереть в нижние зубы, язык выгнуть вверх.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3F2B27ED-C78A-084F-3E4E-A59E0788828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259" r="3839"/>
          <a:stretch/>
        </p:blipFill>
        <p:spPr>
          <a:xfrm>
            <a:off x="818064" y="761250"/>
            <a:ext cx="4599147" cy="4518256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E8F7C-1661-8D42-2ECC-9E9E95E365B3}"/>
              </a:ext>
            </a:extLst>
          </p:cNvPr>
          <p:cNvSpPr txBox="1"/>
          <p:nvPr/>
        </p:nvSpPr>
        <p:spPr>
          <a:xfrm>
            <a:off x="6996065" y="692697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Дуем на кошку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Кончик языка упереть в нижние зубы, подуть на язык.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89189390-F83B-E9A3-22A9-CC4BC3F2D1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2527" r="1768" b="1206"/>
          <a:stretch/>
        </p:blipFill>
        <p:spPr>
          <a:xfrm>
            <a:off x="805174" y="772032"/>
            <a:ext cx="4608434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5" y="2302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87" grpId="0"/>
      <p:bldP spid="87" grpId="1"/>
      <p:bldP spid="6" grpId="0"/>
      <p:bldP spid="6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58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2024-08-22T13:40:55Z</dcterms:modified>
</cp:coreProperties>
</file>