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3034146"/>
            <a:ext cx="3671455" cy="3869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